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0" r:id="rId2"/>
    <p:sldMasterId id="2147483664" r:id="rId3"/>
    <p:sldMasterId id="2147483688" r:id="rId4"/>
    <p:sldMasterId id="2147484111" r:id="rId5"/>
  </p:sldMasterIdLst>
  <p:notesMasterIdLst>
    <p:notesMasterId r:id="rId17"/>
  </p:notesMasterIdLst>
  <p:handoutMasterIdLst>
    <p:handoutMasterId r:id="rId18"/>
  </p:handoutMasterIdLst>
  <p:sldIdLst>
    <p:sldId id="392" r:id="rId6"/>
    <p:sldId id="388" r:id="rId7"/>
    <p:sldId id="390" r:id="rId8"/>
    <p:sldId id="396" r:id="rId9"/>
    <p:sldId id="393" r:id="rId10"/>
    <p:sldId id="399" r:id="rId11"/>
    <p:sldId id="400" r:id="rId12"/>
    <p:sldId id="364" r:id="rId13"/>
    <p:sldId id="394" r:id="rId14"/>
    <p:sldId id="397" r:id="rId15"/>
    <p:sldId id="395" r:id="rId16"/>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ヒラギノ角ゴ Pro W3"/>
        <a:cs typeface="ヒラギノ角ゴ Pro W3"/>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a:cs typeface="ヒラギノ角ゴ Pro W3"/>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a:cs typeface="ヒラギノ角ゴ Pro W3"/>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a:cs typeface="ヒラギノ角ゴ Pro W3"/>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a:cs typeface="ヒラギノ角ゴ Pro W3"/>
      </a:defRPr>
    </a:lvl5pPr>
    <a:lvl6pPr marL="2286000" algn="l" defTabSz="914400" rtl="0" eaLnBrk="1" latinLnBrk="0" hangingPunct="1">
      <a:defRPr sz="2400" kern="1200">
        <a:solidFill>
          <a:schemeClr val="tx1"/>
        </a:solidFill>
        <a:latin typeface="Arial" panose="020B0604020202020204" pitchFamily="34" charset="0"/>
        <a:ea typeface="ヒラギノ角ゴ Pro W3"/>
        <a:cs typeface="ヒラギノ角ゴ Pro W3"/>
      </a:defRPr>
    </a:lvl6pPr>
    <a:lvl7pPr marL="2743200" algn="l" defTabSz="914400" rtl="0" eaLnBrk="1" latinLnBrk="0" hangingPunct="1">
      <a:defRPr sz="2400" kern="1200">
        <a:solidFill>
          <a:schemeClr val="tx1"/>
        </a:solidFill>
        <a:latin typeface="Arial" panose="020B0604020202020204" pitchFamily="34" charset="0"/>
        <a:ea typeface="ヒラギノ角ゴ Pro W3"/>
        <a:cs typeface="ヒラギノ角ゴ Pro W3"/>
      </a:defRPr>
    </a:lvl7pPr>
    <a:lvl8pPr marL="3200400" algn="l" defTabSz="914400" rtl="0" eaLnBrk="1" latinLnBrk="0" hangingPunct="1">
      <a:defRPr sz="2400" kern="1200">
        <a:solidFill>
          <a:schemeClr val="tx1"/>
        </a:solidFill>
        <a:latin typeface="Arial" panose="020B0604020202020204" pitchFamily="34" charset="0"/>
        <a:ea typeface="ヒラギノ角ゴ Pro W3"/>
        <a:cs typeface="ヒラギノ角ゴ Pro W3"/>
      </a:defRPr>
    </a:lvl8pPr>
    <a:lvl9pPr marL="3657600" algn="l" defTabSz="914400" rtl="0" eaLnBrk="1" latinLnBrk="0" hangingPunct="1">
      <a:defRPr sz="2400" kern="1200">
        <a:solidFill>
          <a:schemeClr val="tx1"/>
        </a:solidFill>
        <a:latin typeface="Arial" panose="020B0604020202020204"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6"/>
    <p:restoredTop sz="68233" autoAdjust="0"/>
  </p:normalViewPr>
  <p:slideViewPr>
    <p:cSldViewPr>
      <p:cViewPr varScale="1">
        <p:scale>
          <a:sx n="70" d="100"/>
          <a:sy n="70" d="100"/>
        </p:scale>
        <p:origin x="2536" y="184"/>
      </p:cViewPr>
      <p:guideLst>
        <p:guide orient="horz" pos="2160"/>
        <p:guide pos="2880"/>
      </p:guideLst>
    </p:cSldViewPr>
  </p:slideViewPr>
  <p:outlineViewPr>
    <p:cViewPr>
      <p:scale>
        <a:sx n="75" d="100"/>
        <a:sy n="75" d="100"/>
      </p:scale>
      <p:origin x="784" y="16296"/>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20" d="100"/>
          <a:sy n="120" d="100"/>
        </p:scale>
        <p:origin x="-1146" y="135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slideMaster" Target="slideMasters/slideMaster2.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4.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3.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D035CF7A-3572-4442-9573-5E50C8E885DB}"/>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eaLnBrk="0" hangingPunct="0">
              <a:defRPr sz="1200">
                <a:latin typeface="Arial" pitchFamily="34" charset="0"/>
                <a:ea typeface="ヒラギノ角ゴ Pro W3" pitchFamily="-84" charset="-128"/>
                <a:cs typeface="+mn-cs"/>
              </a:defRPr>
            </a:lvl1pPr>
          </a:lstStyle>
          <a:p>
            <a:pPr>
              <a:defRPr/>
            </a:pPr>
            <a:endParaRPr lang="en-US"/>
          </a:p>
        </p:txBody>
      </p:sp>
      <p:sp>
        <p:nvSpPr>
          <p:cNvPr id="19459" name="Rectangle 3">
            <a:extLst>
              <a:ext uri="{FF2B5EF4-FFF2-40B4-BE49-F238E27FC236}">
                <a16:creationId xmlns:a16="http://schemas.microsoft.com/office/drawing/2014/main" id="{DC9D5F5F-377F-3B41-B34B-56C9A1B2F5D1}"/>
              </a:ext>
            </a:extLst>
          </p:cNvPr>
          <p:cNvSpPr>
            <a:spLocks noGrp="1" noChangeArrowheads="1"/>
          </p:cNvSpPr>
          <p:nvPr>
            <p:ph type="dt" sz="quarter" idx="1"/>
          </p:nvPr>
        </p:nvSpPr>
        <p:spPr bwMode="auto">
          <a:xfrm>
            <a:off x="3971925"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eaLnBrk="0" hangingPunct="0">
              <a:defRPr sz="1200">
                <a:latin typeface="Arial" pitchFamily="34" charset="0"/>
                <a:ea typeface="ヒラギノ角ゴ Pro W3" pitchFamily="-84" charset="-128"/>
                <a:cs typeface="+mn-cs"/>
              </a:defRPr>
            </a:lvl1pPr>
          </a:lstStyle>
          <a:p>
            <a:pPr>
              <a:defRPr/>
            </a:pPr>
            <a:endParaRPr lang="en-US"/>
          </a:p>
        </p:txBody>
      </p:sp>
      <p:sp>
        <p:nvSpPr>
          <p:cNvPr id="19460" name="Rectangle 4">
            <a:extLst>
              <a:ext uri="{FF2B5EF4-FFF2-40B4-BE49-F238E27FC236}">
                <a16:creationId xmlns:a16="http://schemas.microsoft.com/office/drawing/2014/main" id="{005189AD-FC77-3D42-9F3A-0EE16700F223}"/>
              </a:ext>
            </a:extLst>
          </p:cNvPr>
          <p:cNvSpPr>
            <a:spLocks noGrp="1" noChangeArrowheads="1"/>
          </p:cNvSpPr>
          <p:nvPr>
            <p:ph type="ftr" sz="quarter" idx="2"/>
          </p:nvPr>
        </p:nvSpPr>
        <p:spPr bwMode="auto">
          <a:xfrm>
            <a:off x="0"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eaLnBrk="0" hangingPunct="0">
              <a:defRPr sz="1200">
                <a:latin typeface="Arial" pitchFamily="34" charset="0"/>
                <a:ea typeface="ヒラギノ角ゴ Pro W3" pitchFamily="-84" charset="-128"/>
                <a:cs typeface="+mn-cs"/>
              </a:defRPr>
            </a:lvl1pPr>
          </a:lstStyle>
          <a:p>
            <a:pPr>
              <a:defRPr/>
            </a:pPr>
            <a:endParaRPr lang="en-US"/>
          </a:p>
        </p:txBody>
      </p:sp>
      <p:sp>
        <p:nvSpPr>
          <p:cNvPr id="19461" name="Rectangle 5">
            <a:extLst>
              <a:ext uri="{FF2B5EF4-FFF2-40B4-BE49-F238E27FC236}">
                <a16:creationId xmlns:a16="http://schemas.microsoft.com/office/drawing/2014/main" id="{4E3509FB-7373-DD46-ACE0-80BD09B04233}"/>
              </a:ext>
            </a:extLst>
          </p:cNvPr>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eaLnBrk="0" hangingPunct="0">
              <a:defRPr sz="1200">
                <a:latin typeface="Arial" charset="0"/>
                <a:ea typeface="ヒラギノ角ゴ Pro W3" charset="-128"/>
                <a:cs typeface="ヒラギノ角ゴ Pro W3" charset="-128"/>
              </a:defRPr>
            </a:lvl1pPr>
          </a:lstStyle>
          <a:p>
            <a:pPr>
              <a:defRPr/>
            </a:pPr>
            <a:fld id="{4360F632-A39D-4A09-8783-1C6223C8D92C}" type="slidenum">
              <a:rPr lang="en-US" altLang="x-none"/>
              <a:pPr>
                <a:defRPr/>
              </a:pPr>
              <a:t>‹Nº›</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A0C9ED1-A28C-D149-AC2D-5BBF89D62E33}"/>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eaLnBrk="0" hangingPunct="0">
              <a:defRPr sz="1200">
                <a:latin typeface="Arial" pitchFamily="34" charset="0"/>
                <a:ea typeface="ヒラギノ角ゴ Pro W3" pitchFamily="-84" charset="-128"/>
                <a:cs typeface="+mn-cs"/>
              </a:defRPr>
            </a:lvl1pPr>
          </a:lstStyle>
          <a:p>
            <a:pPr>
              <a:defRPr/>
            </a:pPr>
            <a:endParaRPr lang="en-US"/>
          </a:p>
        </p:txBody>
      </p:sp>
      <p:sp>
        <p:nvSpPr>
          <p:cNvPr id="3075" name="Rectangle 3">
            <a:extLst>
              <a:ext uri="{FF2B5EF4-FFF2-40B4-BE49-F238E27FC236}">
                <a16:creationId xmlns:a16="http://schemas.microsoft.com/office/drawing/2014/main" id="{F5D97F77-8009-4242-A045-DFAF6FB315E0}"/>
              </a:ext>
            </a:extLst>
          </p:cNvPr>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eaLnBrk="0" hangingPunct="0">
              <a:defRPr sz="1200">
                <a:latin typeface="Arial" pitchFamily="34" charset="0"/>
                <a:ea typeface="ヒラギノ角ゴ Pro W3" pitchFamily="-84" charset="-128"/>
                <a:cs typeface="+mn-cs"/>
              </a:defRPr>
            </a:lvl1pPr>
          </a:lstStyle>
          <a:p>
            <a:pPr>
              <a:defRPr/>
            </a:pPr>
            <a:endParaRPr lang="en-US"/>
          </a:p>
        </p:txBody>
      </p:sp>
      <p:sp>
        <p:nvSpPr>
          <p:cNvPr id="21508" name="Rectangle 4">
            <a:extLst>
              <a:ext uri="{FF2B5EF4-FFF2-40B4-BE49-F238E27FC236}">
                <a16:creationId xmlns:a16="http://schemas.microsoft.com/office/drawing/2014/main" id="{0097D24F-5A83-4CC5-9D29-FCCA1B3274A8}"/>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4EC54644-A6B7-D14D-A605-7A5C7C428B28}"/>
              </a:ext>
            </a:extLst>
          </p:cNvPr>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AD5C29D3-05A5-4D4E-96B3-6F60D7D4FCE9}"/>
              </a:ext>
            </a:extLst>
          </p:cNvPr>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eaLnBrk="0" hangingPunct="0">
              <a:defRPr sz="1200">
                <a:latin typeface="Arial" pitchFamily="34" charset="0"/>
                <a:ea typeface="ヒラギノ角ゴ Pro W3" pitchFamily="-84" charset="-128"/>
                <a:cs typeface="+mn-cs"/>
              </a:defRPr>
            </a:lvl1pPr>
          </a:lstStyle>
          <a:p>
            <a:pPr>
              <a:defRPr/>
            </a:pPr>
            <a:endParaRPr lang="en-US"/>
          </a:p>
        </p:txBody>
      </p:sp>
      <p:sp>
        <p:nvSpPr>
          <p:cNvPr id="3079" name="Rectangle 7">
            <a:extLst>
              <a:ext uri="{FF2B5EF4-FFF2-40B4-BE49-F238E27FC236}">
                <a16:creationId xmlns:a16="http://schemas.microsoft.com/office/drawing/2014/main" id="{75C02592-9563-374C-9464-75A3B4309D26}"/>
              </a:ext>
            </a:extLst>
          </p:cNvPr>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eaLnBrk="0" hangingPunct="0">
              <a:defRPr sz="1200">
                <a:latin typeface="Arial" charset="0"/>
                <a:ea typeface="ヒラギノ角ゴ Pro W3" charset="-128"/>
                <a:cs typeface="ヒラギノ角ゴ Pro W3" charset="-128"/>
              </a:defRPr>
            </a:lvl1pPr>
          </a:lstStyle>
          <a:p>
            <a:pPr>
              <a:defRPr/>
            </a:pPr>
            <a:fld id="{B2AB2494-75EF-4A1F-88C3-2D53F772E9D8}" type="slidenum">
              <a:rPr lang="en-US" altLang="x-none"/>
              <a:pPr>
                <a:defRPr/>
              </a:pPr>
              <a:t>‹Nº›</a:t>
            </a:fld>
            <a:endParaRPr lang="en-US"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1pPr>
    <a:lvl2pPr marL="4572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2pPr>
    <a:lvl3pPr marL="9144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3pPr>
    <a:lvl4pPr marL="13716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4pPr>
    <a:lvl5pPr marL="18288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Marcador de imagen de diapositiva 1">
            <a:extLst>
              <a:ext uri="{FF2B5EF4-FFF2-40B4-BE49-F238E27FC236}">
                <a16:creationId xmlns:a16="http://schemas.microsoft.com/office/drawing/2014/main" id="{C4C11740-5AB9-408A-A33E-D356C3B5BBF2}"/>
              </a:ext>
            </a:extLst>
          </p:cNvPr>
          <p:cNvSpPr>
            <a:spLocks noGrp="1" noRot="1" noChangeAspect="1" noChangeArrowheads="1" noTextEdit="1"/>
          </p:cNvSpPr>
          <p:nvPr>
            <p:ph type="sldImg"/>
          </p:nvPr>
        </p:nvSpPr>
        <p:spPr>
          <a:ln/>
        </p:spPr>
      </p:sp>
      <p:sp>
        <p:nvSpPr>
          <p:cNvPr id="75778" name="Marcador de notas 2">
            <a:extLst>
              <a:ext uri="{FF2B5EF4-FFF2-40B4-BE49-F238E27FC236}">
                <a16:creationId xmlns:a16="http://schemas.microsoft.com/office/drawing/2014/main" id="{E71FAA5D-C538-46ED-A326-4CCB6D0872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latin typeface="Arial" panose="020B0604020202020204" pitchFamily="34" charset="0"/>
                <a:ea typeface="ヒラギノ角ゴ Pro W3"/>
                <a:cs typeface="ヒラギノ角ゴ Pro W3"/>
              </a:rPr>
              <a:t>(BIENVENIDA): SEGURAMENTE CASI TODOS LOS PRESENTES TENEMOS ALGUN CONOCIMIENTO DE LFR. UNOS QUIZA SEAN YA BASTANTE EXPERTOS MIENTRAS OTROS DE INICIAN. A NOMBRE DEL CDFR LES DOY LA BIENVENIDA Y LES DESEO MUCHO ÉXITO.  EN ESTE ESPACIO HAREMOS UN REPASO DE LOS PRINCIPALES TEMAS RELACIONADOS CON LFR, AUNQUE LO HAREMOS DE FORMA GENERAL.  HOY EN LA TARDE EN TALLERES, TENDREMOS OPORTUNIDAD DE VER CON MAS DETALLE ESTOS TEMAS  </a:t>
            </a:r>
          </a:p>
        </p:txBody>
      </p:sp>
      <p:sp>
        <p:nvSpPr>
          <p:cNvPr id="75779" name="Marcador de número de diapositiva 3">
            <a:extLst>
              <a:ext uri="{FF2B5EF4-FFF2-40B4-BE49-F238E27FC236}">
                <a16:creationId xmlns:a16="http://schemas.microsoft.com/office/drawing/2014/main" id="{CF6FC0A3-9061-486E-85F1-42BD94E11A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Arial" panose="020B0604020202020204" pitchFamily="34" charset="0"/>
                <a:ea typeface="ヒラギノ角ゴ Pro W3"/>
                <a:cs typeface="ヒラギノ角ゴ Pro W3"/>
              </a:defRPr>
            </a:lvl1pPr>
            <a:lvl2pPr marL="742950" indent="-285750" defTabSz="931863">
              <a:defRPr sz="2400">
                <a:solidFill>
                  <a:schemeClr val="tx1"/>
                </a:solidFill>
                <a:latin typeface="Arial" panose="020B0604020202020204" pitchFamily="34" charset="0"/>
                <a:ea typeface="ヒラギノ角ゴ Pro W3"/>
                <a:cs typeface="ヒラギノ角ゴ Pro W3"/>
              </a:defRPr>
            </a:lvl2pPr>
            <a:lvl3pPr marL="1143000" indent="-228600" defTabSz="931863">
              <a:defRPr sz="2400">
                <a:solidFill>
                  <a:schemeClr val="tx1"/>
                </a:solidFill>
                <a:latin typeface="Arial" panose="020B0604020202020204" pitchFamily="34" charset="0"/>
                <a:ea typeface="ヒラギノ角ゴ Pro W3"/>
                <a:cs typeface="ヒラギノ角ゴ Pro W3"/>
              </a:defRPr>
            </a:lvl3pPr>
            <a:lvl4pPr marL="1600200" indent="-228600" defTabSz="931863">
              <a:defRPr sz="2400">
                <a:solidFill>
                  <a:schemeClr val="tx1"/>
                </a:solidFill>
                <a:latin typeface="Arial" panose="020B0604020202020204" pitchFamily="34" charset="0"/>
                <a:ea typeface="ヒラギノ角ゴ Pro W3"/>
                <a:cs typeface="ヒラギノ角ゴ Pro W3"/>
              </a:defRPr>
            </a:lvl4pPr>
            <a:lvl5pPr marL="2057400" indent="-228600" defTabSz="931863">
              <a:defRPr sz="2400">
                <a:solidFill>
                  <a:schemeClr val="tx1"/>
                </a:solidFill>
                <a:latin typeface="Arial" panose="020B0604020202020204" pitchFamily="34" charset="0"/>
                <a:ea typeface="ヒラギノ角ゴ Pro W3"/>
                <a:cs typeface="ヒラギノ角ゴ Pro W3"/>
              </a:defRPr>
            </a:lvl5pPr>
            <a:lvl6pPr marL="2514600" indent="-228600" defTabSz="931863"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defTabSz="931863"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defTabSz="931863"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defTabSz="931863"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fld id="{33382074-51D5-4B22-8B70-27343F768CD8}" type="slidenum">
              <a:rPr lang="en-US" altLang="en-US" sz="1200" smtClean="0"/>
              <a:pPr/>
              <a:t>2</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a:defRPr/>
            </a:pPr>
            <a:fld id="{B2AB2494-75EF-4A1F-88C3-2D53F772E9D8}" type="slidenum">
              <a:rPr lang="en-US" altLang="x-none" smtClean="0"/>
              <a:pPr>
                <a:defRPr/>
              </a:pPr>
              <a:t>5</a:t>
            </a:fld>
            <a:endParaRPr lang="en-US" altLang="x-none"/>
          </a:p>
        </p:txBody>
      </p:sp>
    </p:spTree>
    <p:extLst>
      <p:ext uri="{BB962C8B-B14F-4D97-AF65-F5344CB8AC3E}">
        <p14:creationId xmlns:p14="http://schemas.microsoft.com/office/powerpoint/2010/main" val="3225610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0093F10F-C553-4AA0-9B94-B3E4339A555E}"/>
              </a:ext>
            </a:extLst>
          </p:cNvPr>
          <p:cNvSpPr>
            <a:spLocks noGrp="1" noRot="1" noChangeAspect="1" noChangeArrowheads="1" noTextEdit="1"/>
          </p:cNvSpPr>
          <p:nvPr>
            <p:ph type="sldImg"/>
          </p:nvPr>
        </p:nvSpPr>
        <p:spPr>
          <a:ln/>
        </p:spPr>
      </p:sp>
      <p:sp>
        <p:nvSpPr>
          <p:cNvPr id="28674" name="Notes Placeholder 2">
            <a:extLst>
              <a:ext uri="{FF2B5EF4-FFF2-40B4-BE49-F238E27FC236}">
                <a16:creationId xmlns:a16="http://schemas.microsoft.com/office/drawing/2014/main" id="{4026C278-CED2-4131-9F42-3179AA19656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MX">
                <a:latin typeface="Arial" panose="020B0604020202020204" pitchFamily="34" charset="0"/>
                <a:ea typeface="ヒラギノ角ゴ Pro W3"/>
                <a:cs typeface="ヒラギノ角ゴ Pro W3"/>
              </a:rPr>
              <a:t>Ya sea erradicar la polio en la lndia, excavar pozos para agua en Filipinas, proporcionar diccionarios a una escuela primaria local o impartir cursos sobre la paz y la resolución de conflictos para becarios, Rotary propicia el entorno y las circunstancias adecuadas para promover la paz en el mundo.</a:t>
            </a:r>
          </a:p>
          <a:p>
            <a:r>
              <a:rPr lang="es-ES" altLang="es-MX">
                <a:latin typeface="Arial" panose="020B0604020202020204" pitchFamily="34" charset="0"/>
                <a:ea typeface="ヒラギノ角ゴ Pro W3"/>
                <a:cs typeface="ヒラギノ角ゴ Pro W3"/>
              </a:rPr>
              <a:t>Entonces les pregunto, ¿qué es lo que hace que Rotary sea tan especial? </a:t>
            </a:r>
            <a:endParaRPr lang="es-ES" altLang="es-MX" b="1">
              <a:latin typeface="Arial" panose="020B0604020202020204" pitchFamily="34" charset="0"/>
              <a:ea typeface="ヒラギノ角ゴ Pro W3"/>
              <a:cs typeface="ヒラギノ角ゴ Pro W3"/>
            </a:endParaRPr>
          </a:p>
          <a:p>
            <a:r>
              <a:rPr lang="es-ES" altLang="es-MX" b="1">
                <a:latin typeface="Arial" panose="020B0604020202020204" pitchFamily="34" charset="0"/>
                <a:ea typeface="ヒラギノ角ゴ Pro W3"/>
                <a:cs typeface="ヒラギノ角ゴ Pro W3"/>
              </a:rPr>
              <a:t>[Alentar la participación del público]</a:t>
            </a:r>
            <a:endParaRPr lang="es-ES" altLang="es-MX">
              <a:latin typeface="Arial" panose="020B0604020202020204" pitchFamily="34" charset="0"/>
              <a:ea typeface="ヒラギノ角ゴ Pro W3"/>
              <a:cs typeface="ヒラギノ角ゴ Pro W3"/>
            </a:endParaRPr>
          </a:p>
          <a:p>
            <a:endParaRPr lang="es-ES" altLang="es-MX">
              <a:latin typeface="Arial" panose="020B0604020202020204" pitchFamily="34" charset="0"/>
              <a:ea typeface="ヒラギノ角ゴ Pro W3"/>
              <a:cs typeface="ヒラギノ角ゴ Pro W3"/>
            </a:endParaRPr>
          </a:p>
          <a:p>
            <a:r>
              <a:rPr lang="es-ES" altLang="es-MX" b="1">
                <a:latin typeface="Arial" panose="020B0604020202020204" pitchFamily="34" charset="0"/>
                <a:ea typeface="ヒラギノ角ゴ Pro W3"/>
                <a:cs typeface="ヒラギノ角ゴ Pro W3"/>
              </a:rPr>
              <a:t>La Fundación Rotaria</a:t>
            </a:r>
            <a:endParaRPr lang="es-ES" altLang="es-MX">
              <a:latin typeface="Arial" panose="020B0604020202020204" pitchFamily="34" charset="0"/>
              <a:ea typeface="ヒラギノ角ゴ Pro W3"/>
              <a:cs typeface="ヒラギノ角ゴ Pro W3"/>
            </a:endParaRPr>
          </a:p>
          <a:p>
            <a:r>
              <a:rPr lang="es-ES" altLang="es-MX">
                <a:latin typeface="Arial" panose="020B0604020202020204" pitchFamily="34" charset="0"/>
                <a:ea typeface="ヒラギノ角ゴ Pro W3"/>
                <a:cs typeface="ヒラギノ角ゴ Pro W3"/>
              </a:rPr>
              <a:t>-Se centra en </a:t>
            </a:r>
            <a:r>
              <a:rPr lang="es-ES" altLang="es-MX" i="1" u="sng">
                <a:latin typeface="Arial" panose="020B0604020202020204" pitchFamily="34" charset="0"/>
                <a:ea typeface="ヒラギノ角ゴ Pro W3"/>
                <a:cs typeface="ヒラギノ角ゴ Pro W3"/>
              </a:rPr>
              <a:t>todas</a:t>
            </a:r>
            <a:r>
              <a:rPr lang="es-ES" altLang="es-MX">
                <a:latin typeface="Arial" panose="020B0604020202020204" pitchFamily="34" charset="0"/>
                <a:ea typeface="ヒラギノ角ゴ Pro W3"/>
                <a:cs typeface="ヒラギノ角ゴ Pro W3"/>
              </a:rPr>
              <a:t> las necesidades educativas y humanitarias urgentes.</a:t>
            </a:r>
          </a:p>
          <a:p>
            <a:r>
              <a:rPr lang="es-ES" altLang="es-MX" i="1">
                <a:latin typeface="Arial" panose="020B0604020202020204" pitchFamily="34" charset="0"/>
                <a:ea typeface="ヒラギノ角ゴ Pro W3"/>
                <a:cs typeface="ヒラギノ角ゴ Pro W3"/>
              </a:rPr>
              <a:t>-</a:t>
            </a:r>
            <a:r>
              <a:rPr lang="es-ES" altLang="es-MX">
                <a:latin typeface="Arial" panose="020B0604020202020204" pitchFamily="34" charset="0"/>
                <a:ea typeface="ヒラギノ角ゴ Pro W3"/>
                <a:cs typeface="ヒラギノ角ゴ Pro W3"/>
              </a:rPr>
              <a:t>Tiene un alcance </a:t>
            </a:r>
            <a:r>
              <a:rPr lang="es-ES" altLang="es-MX" i="1" u="sng">
                <a:latin typeface="Arial" panose="020B0604020202020204" pitchFamily="34" charset="0"/>
                <a:ea typeface="ヒラギノ角ゴ Pro W3"/>
                <a:cs typeface="ヒラギノ角ゴ Pro W3"/>
              </a:rPr>
              <a:t>mayor</a:t>
            </a:r>
            <a:r>
              <a:rPr lang="es-ES" altLang="es-MX">
                <a:latin typeface="Arial" panose="020B0604020202020204" pitchFamily="34" charset="0"/>
                <a:ea typeface="ヒラギノ角ゴ Pro W3"/>
                <a:cs typeface="ヒラギノ角ゴ Pro W3"/>
              </a:rPr>
              <a:t> que las Naciones Unidas.</a:t>
            </a:r>
          </a:p>
          <a:p>
            <a:r>
              <a:rPr lang="es-ES" altLang="es-MX" i="1">
                <a:latin typeface="Arial" panose="020B0604020202020204" pitchFamily="34" charset="0"/>
                <a:ea typeface="ヒラギノ角ゴ Pro W3"/>
                <a:cs typeface="ヒラギノ角ゴ Pro W3"/>
              </a:rPr>
              <a:t>-</a:t>
            </a:r>
            <a:r>
              <a:rPr lang="es-ES" altLang="es-MX">
                <a:latin typeface="Arial" panose="020B0604020202020204" pitchFamily="34" charset="0"/>
                <a:ea typeface="ヒラギノ角ゴ Pro W3"/>
                <a:cs typeface="ヒラギノ角ゴ Pro W3"/>
              </a:rPr>
              <a:t>Llegamos donde no pueden llegar los políticos y grupos religiosos.</a:t>
            </a:r>
          </a:p>
          <a:p>
            <a:endParaRPr lang="es-ES" altLang="es-MX" i="1">
              <a:latin typeface="Arial" panose="020B0604020202020204" pitchFamily="34" charset="0"/>
              <a:ea typeface="ヒラギノ角ゴ Pro W3"/>
              <a:cs typeface="ヒラギノ角ゴ Pro W3"/>
            </a:endParaRPr>
          </a:p>
          <a:p>
            <a:r>
              <a:rPr lang="es-ES" altLang="es-MX">
                <a:latin typeface="Arial" panose="020B0604020202020204" pitchFamily="34" charset="0"/>
                <a:ea typeface="ヒラギノ角ゴ Pro W3"/>
                <a:cs typeface="ヒラギノ角ゴ Pro W3"/>
              </a:rPr>
              <a:t>Gracias por sus comentarios. Los animo a compartir sus historias con los compañeros rotarios y La Fundación Rotaria, para que podamos difundirlas ante el mundo.</a:t>
            </a:r>
          </a:p>
          <a:p>
            <a:endParaRPr lang="en-US" altLang="es-MX">
              <a:latin typeface="Arial" panose="020B0604020202020204" pitchFamily="34" charset="0"/>
              <a:ea typeface="ヒラギノ角ゴ Pro W3"/>
              <a:cs typeface="ヒラギノ角ゴ Pro W3"/>
            </a:endParaRPr>
          </a:p>
        </p:txBody>
      </p:sp>
      <p:sp>
        <p:nvSpPr>
          <p:cNvPr id="28675" name="Slide Number Placeholder 3">
            <a:extLst>
              <a:ext uri="{FF2B5EF4-FFF2-40B4-BE49-F238E27FC236}">
                <a16:creationId xmlns:a16="http://schemas.microsoft.com/office/drawing/2014/main" id="{9C83DFA7-EA70-4870-B3A4-CEA0228F6AC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ea typeface="ヒラギノ角ゴ Pro W3"/>
                <a:cs typeface="ヒラギノ角ゴ Pro W3"/>
              </a:defRPr>
            </a:lvl1pPr>
            <a:lvl2pPr marL="742950" indent="-285750" defTabSz="931863">
              <a:spcBef>
                <a:spcPct val="30000"/>
              </a:spcBef>
              <a:defRPr sz="1200">
                <a:solidFill>
                  <a:schemeClr val="tx1"/>
                </a:solidFill>
                <a:latin typeface="Arial" panose="020B0604020202020204" pitchFamily="34" charset="0"/>
                <a:ea typeface="ヒラギノ角ゴ Pro W3"/>
                <a:cs typeface="ヒラギノ角ゴ Pro W3"/>
              </a:defRPr>
            </a:lvl2pPr>
            <a:lvl3pPr marL="1143000" indent="-228600" defTabSz="931863">
              <a:spcBef>
                <a:spcPct val="30000"/>
              </a:spcBef>
              <a:defRPr sz="1200">
                <a:solidFill>
                  <a:schemeClr val="tx1"/>
                </a:solidFill>
                <a:latin typeface="Arial" panose="020B0604020202020204" pitchFamily="34" charset="0"/>
                <a:ea typeface="ヒラギノ角ゴ Pro W3"/>
                <a:cs typeface="ヒラギノ角ゴ Pro W3"/>
              </a:defRPr>
            </a:lvl3pPr>
            <a:lvl4pPr marL="1600200" indent="-228600" defTabSz="931863">
              <a:spcBef>
                <a:spcPct val="30000"/>
              </a:spcBef>
              <a:defRPr sz="1200">
                <a:solidFill>
                  <a:schemeClr val="tx1"/>
                </a:solidFill>
                <a:latin typeface="Arial" panose="020B0604020202020204" pitchFamily="34" charset="0"/>
                <a:ea typeface="ヒラギノ角ゴ Pro W3"/>
                <a:cs typeface="ヒラギノ角ゴ Pro W3"/>
              </a:defRPr>
            </a:lvl4pPr>
            <a:lvl5pPr marL="2057400" indent="-228600" defTabSz="931863">
              <a:spcBef>
                <a:spcPct val="30000"/>
              </a:spcBef>
              <a:defRPr sz="1200">
                <a:solidFill>
                  <a:schemeClr val="tx1"/>
                </a:solidFill>
                <a:latin typeface="Arial" panose="020B0604020202020204" pitchFamily="34" charset="0"/>
                <a:ea typeface="ヒラギノ角ゴ Pro W3"/>
                <a:cs typeface="ヒラギノ角ゴ Pro W3"/>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2CEDB042-C20B-4B6A-A3A4-B76C787D6D6C}" type="slidenum">
              <a:rPr lang="en-US" altLang="es-MX" smtClean="0"/>
              <a:pPr>
                <a:spcBef>
                  <a:spcPct val="0"/>
                </a:spcBef>
              </a:pPr>
              <a:t>8</a:t>
            </a:fld>
            <a:endParaRPr lang="en-US" alt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3429000"/>
            <a:ext cx="9296400" cy="990600"/>
          </a:xfrm>
          <a:prstGeom prst="rect">
            <a:avLst/>
          </a:prstGeom>
          <a:solidFill>
            <a:srgbClr val="00AEEF"/>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4611744"/>
            <a:ext cx="6400800" cy="950856"/>
          </a:xfrm>
          <a:prstGeom prst="rect">
            <a:avLst/>
          </a:prstGeom>
        </p:spPr>
        <p:txBody>
          <a:bodyPr lIns="0" tIns="0" rIns="0" bIns="0">
            <a:normAutofit/>
          </a:bodyPr>
          <a:lstStyle>
            <a:lvl1pPr marL="0" indent="0" algn="l">
              <a:buNone/>
              <a:defRPr sz="2200">
                <a:solidFill>
                  <a:srgbClr val="00AEEF"/>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42740374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3429000"/>
            <a:ext cx="9296400" cy="990600"/>
          </a:xfrm>
          <a:prstGeom prst="rect">
            <a:avLst/>
          </a:prstGeom>
          <a:solidFill>
            <a:srgbClr val="005DAA"/>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4611744"/>
            <a:ext cx="6400800" cy="950856"/>
          </a:xfrm>
          <a:prstGeom prst="rect">
            <a:avLst/>
          </a:prstGeom>
        </p:spPr>
        <p:txBody>
          <a:bodyPr lIns="0" tIns="0" rIns="0" bIns="0">
            <a:normAutofit/>
          </a:bodyPr>
          <a:lstStyle>
            <a:lvl1pPr marL="0" indent="0" algn="l">
              <a:buNone/>
              <a:defRPr sz="2200">
                <a:solidFill>
                  <a:srgbClr val="005DAA"/>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23115165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3429000"/>
            <a:ext cx="9296400" cy="990600"/>
          </a:xfrm>
          <a:prstGeom prst="rect">
            <a:avLst/>
          </a:prstGeom>
          <a:solidFill>
            <a:schemeClr val="tx2"/>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4611744"/>
            <a:ext cx="6400800" cy="950856"/>
          </a:xfrm>
          <a:prstGeom prst="rect">
            <a:avLst/>
          </a:prstGeom>
        </p:spPr>
        <p:txBody>
          <a:bodyPr lIns="0" tIns="0" rIns="0" bIns="0">
            <a:normAutofit/>
          </a:bodyPr>
          <a:lstStyle>
            <a:lvl1pPr marL="0" indent="0" algn="l">
              <a:buNone/>
              <a:defRPr sz="2200">
                <a:solidFill>
                  <a:schemeClr val="tx2"/>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08233687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3429000"/>
            <a:ext cx="9296400" cy="990600"/>
          </a:xfrm>
          <a:prstGeom prst="rect">
            <a:avLst/>
          </a:prstGeom>
          <a:solidFill>
            <a:schemeClr val="accent3"/>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4611744"/>
            <a:ext cx="6400800" cy="950856"/>
          </a:xfrm>
          <a:prstGeom prst="rect">
            <a:avLst/>
          </a:prstGeom>
        </p:spPr>
        <p:txBody>
          <a:bodyPr lIns="0" tIns="0" rIns="0" bIns="0">
            <a:normAutofit/>
          </a:bodyPr>
          <a:lstStyle>
            <a:lvl1pPr marL="0" indent="0" algn="l">
              <a:buNone/>
              <a:defRPr sz="2200">
                <a:solidFill>
                  <a:schemeClr val="accent3"/>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83765472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3429000"/>
            <a:ext cx="9296400" cy="990600"/>
          </a:xfrm>
          <a:prstGeom prst="rect">
            <a:avLst/>
          </a:prstGeom>
          <a:solidFill>
            <a:schemeClr val="accent6"/>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4611744"/>
            <a:ext cx="6400800" cy="950856"/>
          </a:xfrm>
          <a:prstGeom prst="rect">
            <a:avLst/>
          </a:prstGeom>
        </p:spPr>
        <p:txBody>
          <a:bodyPr lIns="0" tIns="0" rIns="0" bIns="0">
            <a:normAutofit/>
          </a:bodyPr>
          <a:lstStyle>
            <a:lvl1pPr marL="0" indent="0" algn="l">
              <a:buNone/>
              <a:defRPr sz="2200">
                <a:solidFill>
                  <a:schemeClr val="accent6"/>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0746381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2261197"/>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FC911A-5FC7-4AAE-A0D9-298EEF13B39B}"/>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740262CF-F394-49EB-9E7B-0C61268F027E}"/>
              </a:ext>
            </a:extLst>
          </p:cNvPr>
          <p:cNvSpPr>
            <a:spLocks noChangeArrowheads="1"/>
          </p:cNvSpPr>
          <p:nvPr userDrawn="1"/>
        </p:nvSpPr>
        <p:spPr bwMode="auto">
          <a:xfrm>
            <a:off x="-76200" y="457200"/>
            <a:ext cx="9296400" cy="533400"/>
          </a:xfrm>
          <a:prstGeom prst="rect">
            <a:avLst/>
          </a:prstGeom>
          <a:solidFill>
            <a:schemeClr val="accent1"/>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234271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FABD4C-54C5-4AFE-9FD8-EA5DB0353AA0}"/>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6965B091-B257-41A6-A0EA-56E24E58B583}"/>
              </a:ext>
            </a:extLst>
          </p:cNvPr>
          <p:cNvSpPr/>
          <p:nvPr userDrawn="1"/>
        </p:nvSpPr>
        <p:spPr>
          <a:xfrm>
            <a:off x="-76200" y="457200"/>
            <a:ext cx="9296400" cy="533400"/>
          </a:xfrm>
          <a:prstGeom prst="rect">
            <a:avLst/>
          </a:prstGeom>
          <a:solidFill>
            <a:srgbClr val="005DA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0026331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F32EB2F-819F-427B-802F-2DF8DF831AA1}"/>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5DEA26F4-75B0-48D9-B1A8-65EB6D5B0192}"/>
              </a:ext>
            </a:extLst>
          </p:cNvPr>
          <p:cNvSpPr>
            <a:spLocks noChangeArrowheads="1"/>
          </p:cNvSpPr>
          <p:nvPr userDrawn="1"/>
        </p:nvSpPr>
        <p:spPr bwMode="auto">
          <a:xfrm>
            <a:off x="-76200" y="457200"/>
            <a:ext cx="9296400" cy="533400"/>
          </a:xfrm>
          <a:prstGeom prst="rect">
            <a:avLst/>
          </a:prstGeom>
          <a:solidFill>
            <a:schemeClr val="tx2"/>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6358182"/>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FA1350-9203-450B-97C0-BB7935D4CB9B}"/>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70DF53C9-F267-486D-87A3-43A6E7A91BA9}"/>
              </a:ext>
            </a:extLst>
          </p:cNvPr>
          <p:cNvSpPr>
            <a:spLocks noChangeArrowheads="1"/>
          </p:cNvSpPr>
          <p:nvPr userDrawn="1"/>
        </p:nvSpPr>
        <p:spPr bwMode="auto">
          <a:xfrm>
            <a:off x="-76200" y="457200"/>
            <a:ext cx="9296400" cy="533400"/>
          </a:xfrm>
          <a:prstGeom prst="rect">
            <a:avLst/>
          </a:prstGeom>
          <a:solidFill>
            <a:srgbClr val="009999"/>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296334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6EB997-D649-461E-8EE8-E8B89473EEFF}"/>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D12DDB8F-F238-4011-9CBC-7BC912662CC5}"/>
              </a:ext>
            </a:extLst>
          </p:cNvPr>
          <p:cNvSpPr>
            <a:spLocks noChangeArrowheads="1"/>
          </p:cNvSpPr>
          <p:nvPr userDrawn="1"/>
        </p:nvSpPr>
        <p:spPr bwMode="auto">
          <a:xfrm>
            <a:off x="-76200" y="457200"/>
            <a:ext cx="9296400" cy="533400"/>
          </a:xfrm>
          <a:prstGeom prst="rect">
            <a:avLst/>
          </a:prstGeom>
          <a:solidFill>
            <a:srgbClr val="FF7600"/>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5008967"/>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p:nvPr>
        </p:nvSpPr>
        <p:spPr>
          <a:xfrm>
            <a:off x="381000" y="228600"/>
            <a:ext cx="8763000" cy="533400"/>
          </a:xfrm>
          <a:prstGeom prst="rect">
            <a:avLst/>
          </a:prstGeom>
        </p:spPr>
        <p:txBody>
          <a:bodyPr lIns="0" tIns="0" rIns="0" bIns="0" anchor="ctr" anchorCtr="0"/>
          <a:lstStyle>
            <a:lvl1pPr algn="l">
              <a:defRPr sz="1800">
                <a:solidFill>
                  <a:schemeClr val="bg1">
                    <a:lumMod val="85000"/>
                  </a:schemeClr>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3019440030"/>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0" i="0"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65383080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sz="3600">
                <a:latin typeface="Arial Narrow"/>
                <a:cs typeface="Arial Narrow"/>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2824312"/>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sz="3600">
                <a:latin typeface="Arial Narrow"/>
                <a:cs typeface="Arial Narrow"/>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10009312"/>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3600">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2594611410"/>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179685"/>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atin typeface="Georgia"/>
                <a:cs typeface="Georgia"/>
              </a:defRPr>
            </a:lvl1pPr>
            <a:lvl2pPr>
              <a:defRPr sz="2800">
                <a:latin typeface="Georgia"/>
                <a:cs typeface="Georgia"/>
              </a:defRPr>
            </a:lvl2pPr>
            <a:lvl3pPr>
              <a:defRPr sz="2400">
                <a:latin typeface="Georgia"/>
                <a:cs typeface="Georgia"/>
              </a:defRPr>
            </a:lvl3pPr>
            <a:lvl4pPr>
              <a:defRPr sz="2000">
                <a:latin typeface="Georgia"/>
                <a:cs typeface="Georgia"/>
              </a:defRPr>
            </a:lvl4pPr>
            <a:lvl5pPr>
              <a:defRPr sz="20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021097804"/>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523358983"/>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41318"/>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0379945"/>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33795" name="Rectangle 3"/>
          <p:cNvSpPr>
            <a:spLocks noGrp="1" noChangeArrowheads="1"/>
          </p:cNvSpPr>
          <p:nvPr>
            <p:ph type="ctrTitle"/>
          </p:nvPr>
        </p:nvSpPr>
        <p:spPr>
          <a:xfrm>
            <a:off x="696601" y="2305360"/>
            <a:ext cx="7769776" cy="2412586"/>
          </a:xfrm>
          <a:prstGeom prst="rect">
            <a:avLst/>
          </a:prstGeom>
        </p:spPr>
        <p:txBody>
          <a:bodyPr lIns="64310" tIns="32155" rIns="64310" bIns="32155"/>
          <a:lstStyle>
            <a:lvl1pPr>
              <a:defRPr/>
            </a:lvl1pPr>
          </a:lstStyle>
          <a:p>
            <a:r>
              <a:rPr lang="en-US"/>
              <a:t>Click to edit Master title style</a:t>
            </a:r>
          </a:p>
        </p:txBody>
      </p:sp>
    </p:spTree>
    <p:extLst>
      <p:ext uri="{BB962C8B-B14F-4D97-AF65-F5344CB8AC3E}">
        <p14:creationId xmlns:p14="http://schemas.microsoft.com/office/powerpoint/2010/main" val="86957483"/>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8AFDA4-C47C-BF43-BFAE-383938DEA884}"/>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88A32DB2-E8BE-A040-9EB2-19059BC3094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6475465A-31DC-6842-9E72-1945D585956E}"/>
              </a:ext>
            </a:extLst>
          </p:cNvPr>
          <p:cNvSpPr>
            <a:spLocks noGrp="1"/>
          </p:cNvSpPr>
          <p:nvPr>
            <p:ph type="dt" sz="half" idx="10"/>
          </p:nvPr>
        </p:nvSpPr>
        <p:spPr/>
        <p:txBody>
          <a:bodyPr/>
          <a:lstStyle/>
          <a:p>
            <a:fld id="{3444A642-B77A-0343-AA8F-20059D43519A}" type="datetimeFigureOut">
              <a:rPr lang="es-MX" smtClean="0"/>
              <a:t>29/05/19</a:t>
            </a:fld>
            <a:endParaRPr lang="es-MX"/>
          </a:p>
        </p:txBody>
      </p:sp>
      <p:sp>
        <p:nvSpPr>
          <p:cNvPr id="5" name="Marcador de pie de página 4">
            <a:extLst>
              <a:ext uri="{FF2B5EF4-FFF2-40B4-BE49-F238E27FC236}">
                <a16:creationId xmlns:a16="http://schemas.microsoft.com/office/drawing/2014/main" id="{09D84EA2-FDC1-244C-97A4-7D3BCE4CCD6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FFF803B-8BA5-984B-A8CB-1ECC6013966F}"/>
              </a:ext>
            </a:extLst>
          </p:cNvPr>
          <p:cNvSpPr>
            <a:spLocks noGrp="1"/>
          </p:cNvSpPr>
          <p:nvPr>
            <p:ph type="sldNum" sz="quarter" idx="12"/>
          </p:nvPr>
        </p:nvSpPr>
        <p:spPr/>
        <p:txBody>
          <a:bodyPr/>
          <a:lstStyle/>
          <a:p>
            <a:fld id="{B9DFB650-3909-0845-89E6-F21E125BF267}" type="slidenum">
              <a:rPr lang="es-MX" smtClean="0"/>
              <a:t>‹Nº›</a:t>
            </a:fld>
            <a:endParaRPr lang="es-MX"/>
          </a:p>
        </p:txBody>
      </p:sp>
    </p:spTree>
    <p:extLst>
      <p:ext uri="{BB962C8B-B14F-4D97-AF65-F5344CB8AC3E}">
        <p14:creationId xmlns:p14="http://schemas.microsoft.com/office/powerpoint/2010/main" val="22844650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0E6BF1E-908D-4C2C-A9D8-EC140FBF84FD}"/>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4" name="Rectangle 3">
            <a:extLst>
              <a:ext uri="{FF2B5EF4-FFF2-40B4-BE49-F238E27FC236}">
                <a16:creationId xmlns:a16="http://schemas.microsoft.com/office/drawing/2014/main" id="{E69736C6-B4C3-4835-8BBD-6D04B6234D47}"/>
              </a:ext>
            </a:extLst>
          </p:cNvPr>
          <p:cNvSpPr>
            <a:spLocks noChangeArrowheads="1"/>
          </p:cNvSpPr>
          <p:nvPr userDrawn="1"/>
        </p:nvSpPr>
        <p:spPr bwMode="auto">
          <a:xfrm>
            <a:off x="-152400" y="2667000"/>
            <a:ext cx="9525000" cy="1600200"/>
          </a:xfrm>
          <a:prstGeom prst="rect">
            <a:avLst/>
          </a:prstGeom>
          <a:solidFill>
            <a:schemeClr val="accent1"/>
          </a:solidFill>
          <a:ln>
            <a:noFill/>
          </a:ln>
          <a:effectLst>
            <a:outerShdw blurRad="88900" dist="61087" dir="5400000" rotWithShape="0">
              <a:srgbClr val="808080">
                <a:alpha val="45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ctrTitle"/>
          </p:nvPr>
        </p:nvSpPr>
        <p:spPr>
          <a:xfrm>
            <a:off x="152400" y="2667000"/>
            <a:ext cx="8839200" cy="1600200"/>
          </a:xfrm>
          <a:prstGeom prst="rect">
            <a:avLst/>
          </a:prstGeom>
        </p:spPr>
        <p:txBody>
          <a:bodyPr lIns="0" tIns="0" rIns="0" bIns="0" anchor="ctr" anchorCtr="0"/>
          <a:lstStyle>
            <a:lvl1pPr>
              <a:defRPr sz="3200">
                <a:solidFill>
                  <a:schemeClr val="bg1"/>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192204149"/>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A4FB01-57AD-4E21-A4D5-CE8A58EA8B63}"/>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4" name="Rectangle 3">
            <a:extLst>
              <a:ext uri="{FF2B5EF4-FFF2-40B4-BE49-F238E27FC236}">
                <a16:creationId xmlns:a16="http://schemas.microsoft.com/office/drawing/2014/main" id="{7526CC93-0F7E-449A-947F-9E0FFD45A2D8}"/>
              </a:ext>
            </a:extLst>
          </p:cNvPr>
          <p:cNvSpPr>
            <a:spLocks noChangeArrowheads="1"/>
          </p:cNvSpPr>
          <p:nvPr userDrawn="1"/>
        </p:nvSpPr>
        <p:spPr bwMode="auto">
          <a:xfrm>
            <a:off x="-152400" y="2667000"/>
            <a:ext cx="9525000" cy="1600200"/>
          </a:xfrm>
          <a:prstGeom prst="rect">
            <a:avLst/>
          </a:prstGeom>
          <a:solidFill>
            <a:srgbClr val="005DAA"/>
          </a:solidFill>
          <a:ln>
            <a:noFill/>
          </a:ln>
          <a:effectLst>
            <a:outerShdw blurRad="88900" dist="61087" dir="5400000" rotWithShape="0">
              <a:srgbClr val="808080">
                <a:alpha val="45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ctrTitle"/>
          </p:nvPr>
        </p:nvSpPr>
        <p:spPr>
          <a:xfrm>
            <a:off x="152400" y="2667000"/>
            <a:ext cx="8839200" cy="1600200"/>
          </a:xfrm>
          <a:prstGeom prst="rect">
            <a:avLst/>
          </a:prstGeom>
        </p:spPr>
        <p:txBody>
          <a:bodyPr lIns="0" tIns="0" rIns="0" bIns="0" anchor="ctr" anchorCtr="0"/>
          <a:lstStyle>
            <a:lvl1pPr>
              <a:defRPr sz="3200">
                <a:solidFill>
                  <a:schemeClr val="bg1"/>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2536116728"/>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668C80-A1FE-4CCD-B81A-48E3F9E2539E}"/>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4" name="Rectangle 3">
            <a:extLst>
              <a:ext uri="{FF2B5EF4-FFF2-40B4-BE49-F238E27FC236}">
                <a16:creationId xmlns:a16="http://schemas.microsoft.com/office/drawing/2014/main" id="{DE6DC67E-D235-4096-B22C-A7FC733AB31D}"/>
              </a:ext>
            </a:extLst>
          </p:cNvPr>
          <p:cNvSpPr>
            <a:spLocks noChangeArrowheads="1"/>
          </p:cNvSpPr>
          <p:nvPr userDrawn="1"/>
        </p:nvSpPr>
        <p:spPr bwMode="auto">
          <a:xfrm>
            <a:off x="-152400" y="2667000"/>
            <a:ext cx="9525000" cy="1600200"/>
          </a:xfrm>
          <a:prstGeom prst="rect">
            <a:avLst/>
          </a:prstGeom>
          <a:solidFill>
            <a:schemeClr val="tx2"/>
          </a:solidFill>
          <a:ln>
            <a:noFill/>
          </a:ln>
          <a:effectLst>
            <a:outerShdw blurRad="88900" dist="61087" dir="5400000" rotWithShape="0">
              <a:srgbClr val="808080">
                <a:alpha val="45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ctrTitle"/>
          </p:nvPr>
        </p:nvSpPr>
        <p:spPr>
          <a:xfrm>
            <a:off x="152400" y="2667000"/>
            <a:ext cx="8839200" cy="1600200"/>
          </a:xfrm>
          <a:prstGeom prst="rect">
            <a:avLst/>
          </a:prstGeom>
        </p:spPr>
        <p:txBody>
          <a:bodyPr lIns="0" tIns="0" rIns="0" bIns="0" anchor="ctr" anchorCtr="0"/>
          <a:lstStyle>
            <a:lvl1pPr>
              <a:defRPr sz="3200">
                <a:solidFill>
                  <a:schemeClr val="bg1"/>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1879063017"/>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C096A9-CDCF-4BFD-8C50-ED207419A1B1}"/>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4" name="Rectangle 3">
            <a:extLst>
              <a:ext uri="{FF2B5EF4-FFF2-40B4-BE49-F238E27FC236}">
                <a16:creationId xmlns:a16="http://schemas.microsoft.com/office/drawing/2014/main" id="{2F2ACD9C-03F2-4C7D-8CDF-E8BAFE923A28}"/>
              </a:ext>
            </a:extLst>
          </p:cNvPr>
          <p:cNvSpPr>
            <a:spLocks noChangeArrowheads="1"/>
          </p:cNvSpPr>
          <p:nvPr userDrawn="1"/>
        </p:nvSpPr>
        <p:spPr bwMode="auto">
          <a:xfrm>
            <a:off x="-152400" y="2667000"/>
            <a:ext cx="9525000" cy="1600200"/>
          </a:xfrm>
          <a:prstGeom prst="rect">
            <a:avLst/>
          </a:prstGeom>
          <a:solidFill>
            <a:srgbClr val="009999"/>
          </a:solidFill>
          <a:ln>
            <a:noFill/>
          </a:ln>
          <a:effectLst>
            <a:outerShdw blurRad="88900" dist="61087" dir="5400000" rotWithShape="0">
              <a:srgbClr val="808080">
                <a:alpha val="45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ctrTitle"/>
          </p:nvPr>
        </p:nvSpPr>
        <p:spPr>
          <a:xfrm>
            <a:off x="152400" y="2667000"/>
            <a:ext cx="8839200" cy="1600200"/>
          </a:xfrm>
          <a:prstGeom prst="rect">
            <a:avLst/>
          </a:prstGeom>
        </p:spPr>
        <p:txBody>
          <a:bodyPr lIns="0" tIns="0" rIns="0" bIns="0" anchor="ctr" anchorCtr="0"/>
          <a:lstStyle>
            <a:lvl1pPr>
              <a:defRPr sz="3200">
                <a:solidFill>
                  <a:schemeClr val="bg1"/>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1113507062"/>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AC5D98B-5762-4A0A-A9A3-AA547E27522E}"/>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4" name="Rectangle 3">
            <a:extLst>
              <a:ext uri="{FF2B5EF4-FFF2-40B4-BE49-F238E27FC236}">
                <a16:creationId xmlns:a16="http://schemas.microsoft.com/office/drawing/2014/main" id="{0358FDF8-0054-4954-807A-3A82EDA6C0EC}"/>
              </a:ext>
            </a:extLst>
          </p:cNvPr>
          <p:cNvSpPr>
            <a:spLocks noChangeArrowheads="1"/>
          </p:cNvSpPr>
          <p:nvPr userDrawn="1"/>
        </p:nvSpPr>
        <p:spPr bwMode="auto">
          <a:xfrm>
            <a:off x="-152400" y="2667000"/>
            <a:ext cx="9525000" cy="1600200"/>
          </a:xfrm>
          <a:prstGeom prst="rect">
            <a:avLst/>
          </a:prstGeom>
          <a:solidFill>
            <a:srgbClr val="FF7600"/>
          </a:solidFill>
          <a:ln>
            <a:noFill/>
          </a:ln>
          <a:effectLst>
            <a:outerShdw blurRad="88900" dist="61087" dir="5400000" rotWithShape="0">
              <a:srgbClr val="808080">
                <a:alpha val="45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ctrTitle"/>
          </p:nvPr>
        </p:nvSpPr>
        <p:spPr>
          <a:xfrm>
            <a:off x="152400" y="2667000"/>
            <a:ext cx="8839200" cy="1600200"/>
          </a:xfrm>
          <a:prstGeom prst="rect">
            <a:avLst/>
          </a:prstGeom>
        </p:spPr>
        <p:txBody>
          <a:bodyPr lIns="0" tIns="0" rIns="0" bIns="0" anchor="ctr" anchorCtr="0"/>
          <a:lstStyle>
            <a:lvl1pPr>
              <a:defRPr sz="3200">
                <a:solidFill>
                  <a:schemeClr val="bg1"/>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1050188958"/>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B201A6-C917-4539-A717-27F8F984D8D6}"/>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sp>
        <p:nvSpPr>
          <p:cNvPr id="2" name="Title 1"/>
          <p:cNvSpPr>
            <a:spLocks noGrp="1"/>
          </p:cNvSpPr>
          <p:nvPr>
            <p:ph type="ctrTitle"/>
          </p:nvPr>
        </p:nvSpPr>
        <p:spPr>
          <a:xfrm>
            <a:off x="152400" y="2667000"/>
            <a:ext cx="8839200" cy="1600200"/>
          </a:xfrm>
          <a:prstGeom prst="rect">
            <a:avLst/>
          </a:prstGeom>
        </p:spPr>
        <p:txBody>
          <a:bodyPr lIns="0" tIns="0" rIns="0" bIns="0" anchor="ctr" anchorCtr="0"/>
          <a:lstStyle>
            <a:lvl1pPr>
              <a:defRPr sz="3200">
                <a:solidFill>
                  <a:schemeClr val="bg1"/>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3053524328"/>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6296F0-4D7B-41B3-96C9-4977E21F68D8}"/>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D08665F0-B723-42CB-BD32-1EB5E6EF338C}"/>
              </a:ext>
            </a:extLst>
          </p:cNvPr>
          <p:cNvSpPr>
            <a:spLocks noChangeArrowheads="1"/>
          </p:cNvSpPr>
          <p:nvPr userDrawn="1"/>
        </p:nvSpPr>
        <p:spPr bwMode="auto">
          <a:xfrm>
            <a:off x="-76200" y="457200"/>
            <a:ext cx="9296400" cy="533400"/>
          </a:xfrm>
          <a:prstGeom prst="rect">
            <a:avLst/>
          </a:prstGeom>
          <a:solidFill>
            <a:schemeClr val="accent1"/>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3692443"/>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D70D80-D93E-46E0-B174-2A3E0E33703C}"/>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829247A8-F47A-46B4-B981-4B77B17C28B4}"/>
              </a:ext>
            </a:extLst>
          </p:cNvPr>
          <p:cNvSpPr/>
          <p:nvPr userDrawn="1"/>
        </p:nvSpPr>
        <p:spPr>
          <a:xfrm>
            <a:off x="-76200" y="457200"/>
            <a:ext cx="9296400" cy="533400"/>
          </a:xfrm>
          <a:prstGeom prst="rect">
            <a:avLst/>
          </a:prstGeom>
          <a:solidFill>
            <a:srgbClr val="005DA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ヒラギノ角ゴ Pro W3" pitchFamily="-84" charset="-128"/>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5537759"/>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E0CE89-5BA6-4AA6-B500-ECDB903F5387}"/>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FDB1A317-5311-498C-B4E0-50C9A51E9CE3}"/>
              </a:ext>
            </a:extLst>
          </p:cNvPr>
          <p:cNvSpPr>
            <a:spLocks noChangeArrowheads="1"/>
          </p:cNvSpPr>
          <p:nvPr userDrawn="1"/>
        </p:nvSpPr>
        <p:spPr bwMode="auto">
          <a:xfrm>
            <a:off x="-76200" y="457200"/>
            <a:ext cx="9296400" cy="533400"/>
          </a:xfrm>
          <a:prstGeom prst="rect">
            <a:avLst/>
          </a:prstGeom>
          <a:solidFill>
            <a:schemeClr val="tx2"/>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35777330"/>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68BA-CCB1-4758-AD1A-5B5906651FAB}"/>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B92EDE7A-DCE4-4B95-AABB-B7CCACFC0EFA}"/>
              </a:ext>
            </a:extLst>
          </p:cNvPr>
          <p:cNvSpPr>
            <a:spLocks noChangeArrowheads="1"/>
          </p:cNvSpPr>
          <p:nvPr userDrawn="1"/>
        </p:nvSpPr>
        <p:spPr bwMode="auto">
          <a:xfrm>
            <a:off x="-76200" y="457200"/>
            <a:ext cx="9296400" cy="533400"/>
          </a:xfrm>
          <a:prstGeom prst="rect">
            <a:avLst/>
          </a:prstGeom>
          <a:solidFill>
            <a:srgbClr val="009999"/>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37125069"/>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4A943A-90CC-4CD8-B5AB-38F8A611FE84}"/>
              </a:ext>
            </a:extLst>
          </p:cNvPr>
          <p:cNvSpPr/>
          <p:nvPr userDrawn="1"/>
        </p:nvSpPr>
        <p:spPr>
          <a:xfrm>
            <a:off x="0" y="0"/>
            <a:ext cx="9144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ヒラギノ角ゴ Pro W3" pitchFamily="-84" charset="-128"/>
            </a:endParaRPr>
          </a:p>
        </p:txBody>
      </p:sp>
      <p:sp>
        <p:nvSpPr>
          <p:cNvPr id="5" name="Rectangle 4">
            <a:extLst>
              <a:ext uri="{FF2B5EF4-FFF2-40B4-BE49-F238E27FC236}">
                <a16:creationId xmlns:a16="http://schemas.microsoft.com/office/drawing/2014/main" id="{90505846-4487-4F42-A4A5-AAA3805C9947}"/>
              </a:ext>
            </a:extLst>
          </p:cNvPr>
          <p:cNvSpPr>
            <a:spLocks noChangeArrowheads="1"/>
          </p:cNvSpPr>
          <p:nvPr userDrawn="1"/>
        </p:nvSpPr>
        <p:spPr bwMode="auto">
          <a:xfrm>
            <a:off x="-76200" y="457200"/>
            <a:ext cx="9296400" cy="533400"/>
          </a:xfrm>
          <a:prstGeom prst="rect">
            <a:avLst/>
          </a:prstGeom>
          <a:solidFill>
            <a:srgbClr val="FF7600"/>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cs typeface="ヒラギノ角ゴ Pro W3" panose="020B0300000000000000" pitchFamily="34" charset="-128"/>
              </a:defRPr>
            </a:lvl9pPr>
          </a:lstStyle>
          <a:p>
            <a:pPr algn="ctr">
              <a:defRPr/>
            </a:pPr>
            <a:endParaRPr lang="es-MX" altLang="es-MX">
              <a:solidFill>
                <a:srgbClr val="FFFFFF"/>
              </a:solidFill>
              <a:latin typeface="Calibri" panose="020F0502020204030204" pitchFamily="34" charset="0"/>
            </a:endParaRPr>
          </a:p>
        </p:txBody>
      </p:sp>
      <p:sp>
        <p:nvSpPr>
          <p:cNvPr id="2" name="Title 1"/>
          <p:cNvSpPr>
            <a:spLocks noGrp="1"/>
          </p:cNvSpPr>
          <p:nvPr>
            <p:ph type="title"/>
          </p:nvPr>
        </p:nvSpPr>
        <p:spPr>
          <a:xfrm>
            <a:off x="381000" y="457200"/>
            <a:ext cx="8763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a:t>Click to edit Master title style</a:t>
            </a:r>
            <a:endParaRPr lang="en-US" dirty="0"/>
          </a:p>
        </p:txBody>
      </p:sp>
      <p:sp>
        <p:nvSpPr>
          <p:cNvPr id="3" name="Content Placeholder 2"/>
          <p:cNvSpPr>
            <a:spLocks noGrp="1"/>
          </p:cNvSpPr>
          <p:nvPr>
            <p:ph idx="1"/>
          </p:nvPr>
        </p:nvSpPr>
        <p:spPr>
          <a:xfrm>
            <a:off x="457200" y="1219200"/>
            <a:ext cx="82296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9700841"/>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p:nvPr>
        </p:nvSpPr>
        <p:spPr>
          <a:xfrm>
            <a:off x="381000" y="228600"/>
            <a:ext cx="8763000" cy="533400"/>
          </a:xfrm>
          <a:prstGeom prst="rect">
            <a:avLst/>
          </a:prstGeom>
        </p:spPr>
        <p:txBody>
          <a:bodyPr lIns="0" tIns="0" rIns="0" bIns="0" anchor="ctr" anchorCtr="0"/>
          <a:lstStyle>
            <a:lvl1pPr algn="l">
              <a:defRPr sz="1800">
                <a:solidFill>
                  <a:schemeClr val="bg1">
                    <a:lumMod val="85000"/>
                  </a:schemeClr>
                </a:solidFill>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43429382"/>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0" i="0"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084454119"/>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sz="3600">
                <a:latin typeface="Arial Narrow"/>
                <a:cs typeface="Arial Narrow"/>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65769235"/>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sz="3600">
                <a:latin typeface="Arial Narrow"/>
                <a:cs typeface="Arial Narrow"/>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9014390"/>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3600">
                <a:latin typeface="Arial Narrow"/>
                <a:cs typeface="Arial Narrow"/>
              </a:defRPr>
            </a:lvl1pPr>
          </a:lstStyle>
          <a:p>
            <a:r>
              <a:rPr lang="en-US"/>
              <a:t>Click to edit Master title style</a:t>
            </a:r>
            <a:endParaRPr lang="en-US" dirty="0"/>
          </a:p>
        </p:txBody>
      </p:sp>
    </p:spTree>
    <p:extLst>
      <p:ext uri="{BB962C8B-B14F-4D97-AF65-F5344CB8AC3E}">
        <p14:creationId xmlns:p14="http://schemas.microsoft.com/office/powerpoint/2010/main" val="3983319872"/>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2617004"/>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atin typeface="Georgia"/>
                <a:cs typeface="Georgia"/>
              </a:defRPr>
            </a:lvl1pPr>
            <a:lvl2pPr>
              <a:defRPr sz="2800">
                <a:latin typeface="Georgia"/>
                <a:cs typeface="Georgia"/>
              </a:defRPr>
            </a:lvl2pPr>
            <a:lvl3pPr>
              <a:defRPr sz="2400">
                <a:latin typeface="Georgia"/>
                <a:cs typeface="Georgia"/>
              </a:defRPr>
            </a:lvl3pPr>
            <a:lvl4pPr>
              <a:defRPr sz="2000">
                <a:latin typeface="Georgia"/>
                <a:cs typeface="Georgia"/>
              </a:defRPr>
            </a:lvl4pPr>
            <a:lvl5pPr>
              <a:defRPr sz="20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188534881"/>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95770909"/>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492410"/>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4020227"/>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33795" name="Rectangle 3"/>
          <p:cNvSpPr>
            <a:spLocks noGrp="1" noChangeArrowheads="1"/>
          </p:cNvSpPr>
          <p:nvPr>
            <p:ph type="ctrTitle"/>
          </p:nvPr>
        </p:nvSpPr>
        <p:spPr>
          <a:xfrm>
            <a:off x="696601" y="2305360"/>
            <a:ext cx="7769776" cy="2412586"/>
          </a:xfrm>
          <a:prstGeom prst="rect">
            <a:avLst/>
          </a:prstGeom>
        </p:spPr>
        <p:txBody>
          <a:bodyPr lIns="64310" tIns="32155" rIns="64310" bIns="32155"/>
          <a:lstStyle>
            <a:lvl1pPr>
              <a:defRPr/>
            </a:lvl1pPr>
          </a:lstStyle>
          <a:p>
            <a:r>
              <a:rPr lang="en-US"/>
              <a:t>Click to edit Master title style</a:t>
            </a:r>
          </a:p>
        </p:txBody>
      </p:sp>
    </p:spTree>
    <p:extLst>
      <p:ext uri="{BB962C8B-B14F-4D97-AF65-F5344CB8AC3E}">
        <p14:creationId xmlns:p14="http://schemas.microsoft.com/office/powerpoint/2010/main" val="425160511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19" Type="http://schemas.openxmlformats.org/officeDocument/2006/relationships/image" Target="../media/image1.emf"/><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6.xml"/><Relationship Id="rId7"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image" Target="../media/image1.emf"/><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theme" Target="../theme/theme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1C4E7F-A6C2-5343-A633-932EF760C375}"/>
              </a:ext>
            </a:extLst>
          </p:cNvPr>
          <p:cNvSpPr/>
          <p:nvPr/>
        </p:nvSpPr>
        <p:spPr>
          <a:xfrm>
            <a:off x="0" y="0"/>
            <a:ext cx="9144000" cy="6858000"/>
          </a:xfrm>
          <a:prstGeom prst="rect">
            <a:avLst/>
          </a:prstGeom>
          <a:solidFill>
            <a:srgbClr val="E6E5D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ヒラギノ角ゴ Pro W3" pitchFamily="-84" charset="-128"/>
            </a:endParaRPr>
          </a:p>
        </p:txBody>
      </p:sp>
      <p:pic>
        <p:nvPicPr>
          <p:cNvPr id="1027" name="Picture 3">
            <a:extLst>
              <a:ext uri="{FF2B5EF4-FFF2-40B4-BE49-F238E27FC236}">
                <a16:creationId xmlns:a16="http://schemas.microsoft.com/office/drawing/2014/main" id="{B37F2D1A-AACA-4BF4-A5DD-93EA12CC0D6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57200" y="6226175"/>
            <a:ext cx="212725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64647C67-D576-4559-B1F6-96F76C352CE0}"/>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562600" y="152400"/>
            <a:ext cx="3124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04" r:id="rId1"/>
    <p:sldLayoutId id="2147484505" r:id="rId2"/>
    <p:sldLayoutId id="2147484506" r:id="rId3"/>
    <p:sldLayoutId id="2147484507" r:id="rId4"/>
    <p:sldLayoutId id="2147484508" r:id="rId5"/>
    <p:sldLayoutId id="2147484509" r:id="rId6"/>
  </p:sldLayoutIdLst>
  <p:transition spd="med">
    <p:fade/>
  </p:transition>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panose="020B0600070205080204" pitchFamily="34" charset="-128"/>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panose="020B0600070205080204" pitchFamily="34"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2F0C073-0A40-D741-B29C-9728CB94483D}"/>
              </a:ext>
            </a:extLst>
          </p:cNvPr>
          <p:cNvSpPr txBox="1"/>
          <p:nvPr/>
        </p:nvSpPr>
        <p:spPr>
          <a:xfrm>
            <a:off x="7086600" y="6477000"/>
            <a:ext cx="1600200" cy="138113"/>
          </a:xfrm>
          <a:prstGeom prst="rect">
            <a:avLst/>
          </a:prstGeom>
          <a:noFill/>
        </p:spPr>
        <p:txBody>
          <a:bodyPr lIns="0" tIns="0" rIns="0" bIns="0">
            <a:spAutoFit/>
          </a:bodyPr>
          <a:lstStyle>
            <a:lvl1pPr eaLnBrk="0" hangingPunct="0">
              <a:defRPr sz="2400">
                <a:solidFill>
                  <a:schemeClr val="tx1"/>
                </a:solidFill>
                <a:latin typeface="Arial" charset="0"/>
                <a:ea typeface="ヒラギノ角ゴ Pro W3" charset="-128"/>
                <a:cs typeface="ヒラギノ角ゴ Pro W3" charset="-128"/>
              </a:defRPr>
            </a:lvl1pPr>
            <a:lvl2pPr marL="742950" indent="-285750" eaLnBrk="0" hangingPunct="0">
              <a:defRPr sz="2400">
                <a:solidFill>
                  <a:schemeClr val="tx1"/>
                </a:solidFill>
                <a:latin typeface="Arial" charset="0"/>
                <a:ea typeface="ヒラギノ角ゴ Pro W3" charset="-128"/>
                <a:cs typeface="ヒラギノ角ゴ Pro W3" charset="-128"/>
              </a:defRPr>
            </a:lvl2pPr>
            <a:lvl3pPr marL="1143000" indent="-228600" eaLnBrk="0" hangingPunct="0">
              <a:defRPr sz="2400">
                <a:solidFill>
                  <a:schemeClr val="tx1"/>
                </a:solidFill>
                <a:latin typeface="Arial" charset="0"/>
                <a:ea typeface="ヒラギノ角ゴ Pro W3" charset="-128"/>
                <a:cs typeface="ヒラギノ角ゴ Pro W3" charset="-128"/>
              </a:defRPr>
            </a:lvl3pPr>
            <a:lvl4pPr marL="1600200" indent="-228600" eaLnBrk="0" hangingPunct="0">
              <a:defRPr sz="2400">
                <a:solidFill>
                  <a:schemeClr val="tx1"/>
                </a:solidFill>
                <a:latin typeface="Arial" charset="0"/>
                <a:ea typeface="ヒラギノ角ゴ Pro W3" charset="-128"/>
                <a:cs typeface="ヒラギノ角ゴ Pro W3" charset="-128"/>
              </a:defRPr>
            </a:lvl4pPr>
            <a:lvl5pPr marL="2057400" indent="-228600" eaLnBrk="0" hangingPunct="0">
              <a:defRPr sz="2400">
                <a:solidFill>
                  <a:schemeClr val="tx1"/>
                </a:solidFill>
                <a:latin typeface="Arial" charset="0"/>
                <a:ea typeface="ヒラギノ角ゴ Pro W3" charset="-128"/>
                <a:cs typeface="ヒラギノ角ゴ Pro W3"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9pPr>
          </a:lstStyle>
          <a:p>
            <a:pPr algn="r">
              <a:defRPr/>
            </a:pPr>
            <a:r>
              <a:rPr lang="es-ES" altLang="x-none" sz="900">
                <a:solidFill>
                  <a:srgbClr val="BCBDC0"/>
                </a:solidFill>
                <a:latin typeface="Arial Narrow" charset="0"/>
              </a:rPr>
              <a:t>Hacer el bien en el mundo</a:t>
            </a:r>
            <a:r>
              <a:rPr lang="en-US" altLang="x-none" sz="900">
                <a:solidFill>
                  <a:srgbClr val="BCBDC0"/>
                </a:solidFill>
                <a:latin typeface="Arial Narrow" charset="0"/>
              </a:rPr>
              <a:t>  |  </a:t>
            </a:r>
            <a:fld id="{080A544E-6B2B-4B3F-834C-FBB9B81C8343}" type="slidenum">
              <a:rPr lang="en-US" altLang="x-none" sz="900" smtClean="0">
                <a:solidFill>
                  <a:srgbClr val="BCBDC0"/>
                </a:solidFill>
                <a:latin typeface="Arial Narrow" charset="0"/>
              </a:rPr>
              <a:pPr algn="r">
                <a:defRPr/>
              </a:pPr>
              <a:t>‹Nº›</a:t>
            </a:fld>
            <a:r>
              <a:rPr lang="en-US" altLang="x-none" sz="900">
                <a:solidFill>
                  <a:srgbClr val="BCBDC0"/>
                </a:solidFill>
                <a:latin typeface="Arial Narrow" charset="0"/>
              </a:rPr>
              <a:t>  </a:t>
            </a:r>
            <a:endParaRPr lang="en-US" altLang="x-none" sz="900">
              <a:solidFill>
                <a:srgbClr val="958D85"/>
              </a:solidFill>
              <a:latin typeface="Arial Narrow" charset="0"/>
            </a:endParaRPr>
          </a:p>
        </p:txBody>
      </p:sp>
      <p:pic>
        <p:nvPicPr>
          <p:cNvPr id="2051" name="Picture 3">
            <a:extLst>
              <a:ext uri="{FF2B5EF4-FFF2-40B4-BE49-F238E27FC236}">
                <a16:creationId xmlns:a16="http://schemas.microsoft.com/office/drawing/2014/main" id="{C20FFF99-5F96-41BF-8806-DB68F057E4E4}"/>
              </a:ext>
            </a:extLst>
          </p:cNvPr>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457200" y="6226175"/>
            <a:ext cx="212725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32" r:id="rId1"/>
    <p:sldLayoutId id="2147484533" r:id="rId2"/>
    <p:sldLayoutId id="2147484534" r:id="rId3"/>
    <p:sldLayoutId id="2147484535" r:id="rId4"/>
    <p:sldLayoutId id="2147484536" r:id="rId5"/>
    <p:sldLayoutId id="2147484510" r:id="rId6"/>
    <p:sldLayoutId id="2147484511" r:id="rId7"/>
    <p:sldLayoutId id="2147484512" r:id="rId8"/>
    <p:sldLayoutId id="2147484513" r:id="rId9"/>
    <p:sldLayoutId id="2147484514" r:id="rId10"/>
    <p:sldLayoutId id="2147484515" r:id="rId11"/>
    <p:sldLayoutId id="2147484516" r:id="rId12"/>
    <p:sldLayoutId id="2147484517" r:id="rId13"/>
    <p:sldLayoutId id="2147484518" r:id="rId14"/>
    <p:sldLayoutId id="2147484519" r:id="rId15"/>
    <p:sldLayoutId id="2147484520" r:id="rId16"/>
    <p:sldLayoutId id="2147484548" r:id="rId17"/>
  </p:sldLayoutIdLst>
  <p:transition spd="med">
    <p:fade/>
  </p:transition>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panose="020B0600070205080204" pitchFamily="34" charset="-128"/>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panose="020B0600070205080204" pitchFamily="34"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6EEE8C-B414-8341-BDDA-4CEEEB6BAF2A}"/>
              </a:ext>
            </a:extLst>
          </p:cNvPr>
          <p:cNvSpPr txBox="1"/>
          <p:nvPr/>
        </p:nvSpPr>
        <p:spPr>
          <a:xfrm>
            <a:off x="7162800" y="6477000"/>
            <a:ext cx="1524000" cy="138113"/>
          </a:xfrm>
          <a:prstGeom prst="rect">
            <a:avLst/>
          </a:prstGeom>
          <a:noFill/>
        </p:spPr>
        <p:txBody>
          <a:bodyPr lIns="0" tIns="0" rIns="0" bIns="0">
            <a:spAutoFit/>
          </a:bodyPr>
          <a:lstStyle>
            <a:lvl1pPr eaLnBrk="0" hangingPunct="0">
              <a:defRPr sz="2400">
                <a:solidFill>
                  <a:schemeClr val="tx1"/>
                </a:solidFill>
                <a:latin typeface="Arial" charset="0"/>
                <a:ea typeface="ヒラギノ角ゴ Pro W3" charset="-128"/>
                <a:cs typeface="ヒラギノ角ゴ Pro W3" charset="-128"/>
              </a:defRPr>
            </a:lvl1pPr>
            <a:lvl2pPr marL="742950" indent="-285750" eaLnBrk="0" hangingPunct="0">
              <a:defRPr sz="2400">
                <a:solidFill>
                  <a:schemeClr val="tx1"/>
                </a:solidFill>
                <a:latin typeface="Arial" charset="0"/>
                <a:ea typeface="ヒラギノ角ゴ Pro W3" charset="-128"/>
                <a:cs typeface="ヒラギノ角ゴ Pro W3" charset="-128"/>
              </a:defRPr>
            </a:lvl2pPr>
            <a:lvl3pPr marL="1143000" indent="-228600" eaLnBrk="0" hangingPunct="0">
              <a:defRPr sz="2400">
                <a:solidFill>
                  <a:schemeClr val="tx1"/>
                </a:solidFill>
                <a:latin typeface="Arial" charset="0"/>
                <a:ea typeface="ヒラギノ角ゴ Pro W3" charset="-128"/>
                <a:cs typeface="ヒラギノ角ゴ Pro W3" charset="-128"/>
              </a:defRPr>
            </a:lvl3pPr>
            <a:lvl4pPr marL="1600200" indent="-228600" eaLnBrk="0" hangingPunct="0">
              <a:defRPr sz="2400">
                <a:solidFill>
                  <a:schemeClr val="tx1"/>
                </a:solidFill>
                <a:latin typeface="Arial" charset="0"/>
                <a:ea typeface="ヒラギノ角ゴ Pro W3" charset="-128"/>
                <a:cs typeface="ヒラギノ角ゴ Pro W3" charset="-128"/>
              </a:defRPr>
            </a:lvl4pPr>
            <a:lvl5pPr marL="2057400" indent="-228600" eaLnBrk="0" hangingPunct="0">
              <a:defRPr sz="2400">
                <a:solidFill>
                  <a:schemeClr val="tx1"/>
                </a:solidFill>
                <a:latin typeface="Arial" charset="0"/>
                <a:ea typeface="ヒラギノ角ゴ Pro W3" charset="-128"/>
                <a:cs typeface="ヒラギノ角ゴ Pro W3"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9pPr>
          </a:lstStyle>
          <a:p>
            <a:pPr algn="r">
              <a:defRPr/>
            </a:pPr>
            <a:r>
              <a:rPr lang="es-ES" altLang="x-none" sz="900">
                <a:solidFill>
                  <a:srgbClr val="BCBDC0"/>
                </a:solidFill>
                <a:latin typeface="Arial Narrow" charset="0"/>
              </a:rPr>
              <a:t>Hacer el bien en el mundo</a:t>
            </a:r>
            <a:r>
              <a:rPr lang="en-US" altLang="x-none" sz="900">
                <a:solidFill>
                  <a:srgbClr val="BCBDC0"/>
                </a:solidFill>
                <a:latin typeface="Arial Narrow" charset="0"/>
              </a:rPr>
              <a:t> |  </a:t>
            </a:r>
            <a:fld id="{2AE7135D-56CE-43DB-9EC7-4F664765ED52}" type="slidenum">
              <a:rPr lang="en-US" altLang="x-none" sz="900" smtClean="0">
                <a:solidFill>
                  <a:srgbClr val="BCBDC0"/>
                </a:solidFill>
                <a:latin typeface="Arial Narrow" charset="0"/>
              </a:rPr>
              <a:pPr algn="r">
                <a:defRPr/>
              </a:pPr>
              <a:t>‹Nº›</a:t>
            </a:fld>
            <a:r>
              <a:rPr lang="en-US" altLang="x-none" sz="900">
                <a:solidFill>
                  <a:srgbClr val="BCBDC0"/>
                </a:solidFill>
                <a:latin typeface="Arial Narrow" charset="0"/>
              </a:rPr>
              <a:t>  </a:t>
            </a:r>
            <a:endParaRPr lang="en-US" altLang="x-none" sz="900">
              <a:solidFill>
                <a:srgbClr val="958D85"/>
              </a:solidFill>
              <a:latin typeface="Arial Narrow" charset="0"/>
            </a:endParaRPr>
          </a:p>
        </p:txBody>
      </p:sp>
      <p:pic>
        <p:nvPicPr>
          <p:cNvPr id="8195" name="Picture 4">
            <a:extLst>
              <a:ext uri="{FF2B5EF4-FFF2-40B4-BE49-F238E27FC236}">
                <a16:creationId xmlns:a16="http://schemas.microsoft.com/office/drawing/2014/main" id="{20422937-F48F-400A-862A-7286C19B21E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457200" y="6226175"/>
            <a:ext cx="212725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37" r:id="rId1"/>
    <p:sldLayoutId id="2147484538" r:id="rId2"/>
    <p:sldLayoutId id="2147484539" r:id="rId3"/>
    <p:sldLayoutId id="2147484540" r:id="rId4"/>
    <p:sldLayoutId id="2147484541" r:id="rId5"/>
    <p:sldLayoutId id="2147484542" r:id="rId6"/>
  </p:sldLayoutIdLst>
  <p:transition spd="med">
    <p:fade/>
  </p:transition>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panose="020B0600070205080204" pitchFamily="34" charset="-128"/>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panose="020B0600070205080204" pitchFamily="34"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C68C9B-0322-754B-B9D4-A658C00E5C3D}"/>
              </a:ext>
            </a:extLst>
          </p:cNvPr>
          <p:cNvSpPr txBox="1"/>
          <p:nvPr/>
        </p:nvSpPr>
        <p:spPr>
          <a:xfrm>
            <a:off x="7086600" y="6477000"/>
            <a:ext cx="1600200" cy="138113"/>
          </a:xfrm>
          <a:prstGeom prst="rect">
            <a:avLst/>
          </a:prstGeom>
          <a:noFill/>
        </p:spPr>
        <p:txBody>
          <a:bodyPr lIns="0" tIns="0" rIns="0" bIns="0">
            <a:spAutoFit/>
          </a:bodyPr>
          <a:lstStyle>
            <a:lvl1pPr eaLnBrk="0" hangingPunct="0">
              <a:defRPr sz="2400">
                <a:solidFill>
                  <a:schemeClr val="tx1"/>
                </a:solidFill>
                <a:latin typeface="Arial" charset="0"/>
                <a:ea typeface="ヒラギノ角ゴ Pro W3" charset="-128"/>
                <a:cs typeface="ヒラギノ角ゴ Pro W3" charset="-128"/>
              </a:defRPr>
            </a:lvl1pPr>
            <a:lvl2pPr marL="742950" indent="-285750" eaLnBrk="0" hangingPunct="0">
              <a:defRPr sz="2400">
                <a:solidFill>
                  <a:schemeClr val="tx1"/>
                </a:solidFill>
                <a:latin typeface="Arial" charset="0"/>
                <a:ea typeface="ヒラギノ角ゴ Pro W3" charset="-128"/>
                <a:cs typeface="ヒラギノ角ゴ Pro W3" charset="-128"/>
              </a:defRPr>
            </a:lvl2pPr>
            <a:lvl3pPr marL="1143000" indent="-228600" eaLnBrk="0" hangingPunct="0">
              <a:defRPr sz="2400">
                <a:solidFill>
                  <a:schemeClr val="tx1"/>
                </a:solidFill>
                <a:latin typeface="Arial" charset="0"/>
                <a:ea typeface="ヒラギノ角ゴ Pro W3" charset="-128"/>
                <a:cs typeface="ヒラギノ角ゴ Pro W3" charset="-128"/>
              </a:defRPr>
            </a:lvl3pPr>
            <a:lvl4pPr marL="1600200" indent="-228600" eaLnBrk="0" hangingPunct="0">
              <a:defRPr sz="2400">
                <a:solidFill>
                  <a:schemeClr val="tx1"/>
                </a:solidFill>
                <a:latin typeface="Arial" charset="0"/>
                <a:ea typeface="ヒラギノ角ゴ Pro W3" charset="-128"/>
                <a:cs typeface="ヒラギノ角ゴ Pro W3" charset="-128"/>
              </a:defRPr>
            </a:lvl4pPr>
            <a:lvl5pPr marL="2057400" indent="-228600" eaLnBrk="0" hangingPunct="0">
              <a:defRPr sz="2400">
                <a:solidFill>
                  <a:schemeClr val="tx1"/>
                </a:solidFill>
                <a:latin typeface="Arial" charset="0"/>
                <a:ea typeface="ヒラギノ角ゴ Pro W3" charset="-128"/>
                <a:cs typeface="ヒラギノ角ゴ Pro W3"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charset="-128"/>
                <a:cs typeface="ヒラギノ角ゴ Pro W3" charset="-128"/>
              </a:defRPr>
            </a:lvl9pPr>
          </a:lstStyle>
          <a:p>
            <a:pPr algn="r">
              <a:defRPr/>
            </a:pPr>
            <a:r>
              <a:rPr lang="en-US" altLang="x-none" sz="900">
                <a:solidFill>
                  <a:srgbClr val="BCBDC0"/>
                </a:solidFill>
                <a:latin typeface="Arial Narrow" charset="0"/>
              </a:rPr>
              <a:t>Doing Good in the World  |  </a:t>
            </a:r>
            <a:fld id="{8FC8976E-D271-4B5D-8632-55272D7D3368}" type="slidenum">
              <a:rPr lang="en-US" altLang="x-none" sz="900" smtClean="0">
                <a:solidFill>
                  <a:srgbClr val="BCBDC0"/>
                </a:solidFill>
                <a:latin typeface="Arial Narrow" charset="0"/>
              </a:rPr>
              <a:pPr algn="r">
                <a:defRPr/>
              </a:pPr>
              <a:t>‹Nº›</a:t>
            </a:fld>
            <a:r>
              <a:rPr lang="en-US" altLang="x-none" sz="900">
                <a:solidFill>
                  <a:srgbClr val="BCBDC0"/>
                </a:solidFill>
                <a:latin typeface="Arial Narrow" charset="0"/>
              </a:rPr>
              <a:t>  </a:t>
            </a:r>
            <a:endParaRPr lang="en-US" altLang="x-none" sz="900">
              <a:solidFill>
                <a:srgbClr val="958D85"/>
              </a:solidFill>
              <a:latin typeface="Arial Narrow" charset="0"/>
            </a:endParaRPr>
          </a:p>
        </p:txBody>
      </p:sp>
      <p:pic>
        <p:nvPicPr>
          <p:cNvPr id="15363" name="Picture 3">
            <a:extLst>
              <a:ext uri="{FF2B5EF4-FFF2-40B4-BE49-F238E27FC236}">
                <a16:creationId xmlns:a16="http://schemas.microsoft.com/office/drawing/2014/main" id="{75B31FF8-FA6C-4BFE-85EA-F1A2194D318C}"/>
              </a:ext>
            </a:extLst>
          </p:cNvPr>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57200" y="6226175"/>
            <a:ext cx="212725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43" r:id="rId1"/>
    <p:sldLayoutId id="2147484544" r:id="rId2"/>
    <p:sldLayoutId id="2147484545" r:id="rId3"/>
    <p:sldLayoutId id="2147484546" r:id="rId4"/>
    <p:sldLayoutId id="2147484547" r:id="rId5"/>
    <p:sldLayoutId id="2147484521" r:id="rId6"/>
    <p:sldLayoutId id="2147484522" r:id="rId7"/>
    <p:sldLayoutId id="2147484523" r:id="rId8"/>
    <p:sldLayoutId id="2147484524" r:id="rId9"/>
    <p:sldLayoutId id="2147484525" r:id="rId10"/>
    <p:sldLayoutId id="2147484526" r:id="rId11"/>
    <p:sldLayoutId id="2147484527" r:id="rId12"/>
    <p:sldLayoutId id="2147484528" r:id="rId13"/>
    <p:sldLayoutId id="2147484529" r:id="rId14"/>
    <p:sldLayoutId id="2147484530" r:id="rId15"/>
    <p:sldLayoutId id="2147484531" r:id="rId16"/>
  </p:sldLayoutIdLst>
  <p:transition spd="med">
    <p:fade/>
  </p:transition>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panose="020B0600070205080204" pitchFamily="34" charset="-128"/>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panose="020B0600070205080204" pitchFamily="34"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AF65A3-F3E9-C14F-AB33-3B80CEEC6922}"/>
              </a:ext>
            </a:extLst>
          </p:cNvPr>
          <p:cNvSpPr>
            <a:spLocks noGrp="1"/>
          </p:cNvSpPr>
          <p:nvPr>
            <p:ph type="title"/>
          </p:nvPr>
        </p:nvSpPr>
        <p:spPr/>
        <p:txBody>
          <a:bodyPr/>
          <a:lstStyle/>
          <a:p>
            <a:r>
              <a:rPr lang="en-GB" sz="2800" dirty="0"/>
              <a:t>SUBCOMITÉ DE SUBVENCIONES</a:t>
            </a:r>
            <a:endParaRPr lang="es-MX" sz="2800" dirty="0"/>
          </a:p>
        </p:txBody>
      </p:sp>
      <p:sp>
        <p:nvSpPr>
          <p:cNvPr id="3" name="Marcador de contenido 2">
            <a:extLst>
              <a:ext uri="{FF2B5EF4-FFF2-40B4-BE49-F238E27FC236}">
                <a16:creationId xmlns:a16="http://schemas.microsoft.com/office/drawing/2014/main" id="{BB196374-5908-A344-B1FF-B3B7F1D5D7D5}"/>
              </a:ext>
            </a:extLst>
          </p:cNvPr>
          <p:cNvSpPr>
            <a:spLocks noGrp="1"/>
          </p:cNvSpPr>
          <p:nvPr>
            <p:ph idx="1"/>
          </p:nvPr>
        </p:nvSpPr>
        <p:spPr/>
        <p:txBody>
          <a:bodyPr/>
          <a:lstStyle/>
          <a:p>
            <a:endParaRPr lang="en-GB" dirty="0"/>
          </a:p>
          <a:p>
            <a:pPr marL="0" indent="0">
              <a:buNone/>
            </a:pPr>
            <a:endParaRPr lang="en-GB" dirty="0"/>
          </a:p>
          <a:p>
            <a:r>
              <a:rPr lang="en-GB" dirty="0"/>
              <a:t>Mario Carrillo Prieto</a:t>
            </a:r>
          </a:p>
          <a:p>
            <a:r>
              <a:rPr lang="en-GB" dirty="0"/>
              <a:t>Ignacio Méndez Lastra</a:t>
            </a:r>
          </a:p>
          <a:p>
            <a:r>
              <a:rPr lang="en-GB" dirty="0"/>
              <a:t>Raúl Pérez </a:t>
            </a:r>
            <a:r>
              <a:rPr lang="en-GB" dirty="0" err="1"/>
              <a:t>Cadena</a:t>
            </a:r>
            <a:endParaRPr lang="es-MX" dirty="0"/>
          </a:p>
        </p:txBody>
      </p:sp>
    </p:spTree>
    <p:extLst>
      <p:ext uri="{BB962C8B-B14F-4D97-AF65-F5344CB8AC3E}">
        <p14:creationId xmlns:p14="http://schemas.microsoft.com/office/powerpoint/2010/main" val="3512896543"/>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ítulo 1">
            <a:extLst>
              <a:ext uri="{FF2B5EF4-FFF2-40B4-BE49-F238E27FC236}">
                <a16:creationId xmlns:a16="http://schemas.microsoft.com/office/drawing/2014/main" id="{20C30E32-CDC9-42F5-936F-C90473F842A0}"/>
              </a:ext>
            </a:extLst>
          </p:cNvPr>
          <p:cNvSpPr>
            <a:spLocks noGrp="1" noChangeArrowheads="1"/>
          </p:cNvSpPr>
          <p:nvPr>
            <p:ph type="title"/>
          </p:nvPr>
        </p:nvSpPr>
        <p:spPr bwMode="auto">
          <a:xfrm>
            <a:off x="685800" y="509588"/>
            <a:ext cx="8458200" cy="68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compatLnSpc="1">
            <a:prstTxWarp prst="textNoShape">
              <a:avLst/>
            </a:prstTxWarp>
          </a:bodyPr>
          <a:lstStyle/>
          <a:p>
            <a:r>
              <a:rPr lang="es-ES_tradnl" altLang="en-US" sz="3200">
                <a:latin typeface="Arial Narrow" panose="020B0606020202030204" pitchFamily="34" charset="0"/>
              </a:rPr>
              <a:t>TEMAS A TRATAR HOY</a:t>
            </a:r>
            <a:br>
              <a:rPr lang="es-ES_tradnl" altLang="en-US" sz="2400">
                <a:latin typeface="Arial Narrow" panose="020B0606020202030204" pitchFamily="34" charset="0"/>
              </a:rPr>
            </a:br>
            <a:endParaRPr lang="es-ES_tradnl" altLang="en-US" sz="2400">
              <a:latin typeface="Arial Narrow" panose="020B0606020202030204" pitchFamily="34" charset="0"/>
            </a:endParaRPr>
          </a:p>
        </p:txBody>
      </p:sp>
      <p:sp>
        <p:nvSpPr>
          <p:cNvPr id="74754" name="Marcador de contenido 2">
            <a:extLst>
              <a:ext uri="{FF2B5EF4-FFF2-40B4-BE49-F238E27FC236}">
                <a16:creationId xmlns:a16="http://schemas.microsoft.com/office/drawing/2014/main" id="{44AB78C0-5DAA-4770-A87A-4D624ABD4CBA}"/>
              </a:ext>
            </a:extLst>
          </p:cNvPr>
          <p:cNvSpPr>
            <a:spLocks noGrp="1" noChangeArrowheads="1"/>
          </p:cNvSpPr>
          <p:nvPr>
            <p:ph idx="1"/>
          </p:nvPr>
        </p:nvSpPr>
        <p:spPr bwMode="auto">
          <a:xfrm>
            <a:off x="228600" y="1195388"/>
            <a:ext cx="670560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_tradnl" altLang="en-US" dirty="0">
              <a:latin typeface="Georgia" panose="02040502050405020303" pitchFamily="18" charset="0"/>
            </a:endParaRPr>
          </a:p>
          <a:p>
            <a:r>
              <a:rPr lang="es-ES_tradnl" altLang="en-US" dirty="0">
                <a:latin typeface="Georgia" panose="02040502050405020303" pitchFamily="18" charset="0"/>
              </a:rPr>
              <a:t>SUBVENCIONES</a:t>
            </a:r>
            <a:r>
              <a:rPr lang="en-GB" altLang="en-US" dirty="0">
                <a:latin typeface="Georgia" panose="02040502050405020303" pitchFamily="18" charset="0"/>
              </a:rPr>
              <a:t>:</a:t>
            </a:r>
          </a:p>
          <a:p>
            <a:r>
              <a:rPr lang="en-GB" altLang="en-US" dirty="0" err="1">
                <a:latin typeface="Georgia" panose="02040502050405020303" pitchFamily="18" charset="0"/>
              </a:rPr>
              <a:t>Distritales</a:t>
            </a:r>
            <a:r>
              <a:rPr lang="en-GB" altLang="en-US" dirty="0">
                <a:latin typeface="Georgia" panose="02040502050405020303" pitchFamily="18" charset="0"/>
              </a:rPr>
              <a:t> </a:t>
            </a:r>
          </a:p>
          <a:p>
            <a:r>
              <a:rPr lang="en-GB" altLang="en-US" dirty="0">
                <a:latin typeface="Georgia" panose="02040502050405020303" pitchFamily="18" charset="0"/>
              </a:rPr>
              <a:t> </a:t>
            </a:r>
            <a:r>
              <a:rPr lang="en-GB" altLang="en-US" dirty="0" err="1">
                <a:latin typeface="Georgia" panose="02040502050405020303" pitchFamily="18" charset="0"/>
              </a:rPr>
              <a:t>Globales</a:t>
            </a:r>
            <a:endParaRPr lang="en-GB" altLang="en-US" dirty="0">
              <a:latin typeface="Georgia" panose="02040502050405020303" pitchFamily="18" charset="0"/>
            </a:endParaRPr>
          </a:p>
          <a:p>
            <a:r>
              <a:rPr lang="en-GB" altLang="en-US" dirty="0" err="1">
                <a:latin typeface="Georgia" panose="02040502050405020303" pitchFamily="18" charset="0"/>
              </a:rPr>
              <a:t>Certificación</a:t>
            </a:r>
            <a:endParaRPr lang="en-GB" altLang="en-US" dirty="0">
              <a:latin typeface="Georgia" panose="02040502050405020303" pitchFamily="18" charset="0"/>
            </a:endParaRPr>
          </a:p>
          <a:p>
            <a:r>
              <a:rPr lang="en-GB" altLang="en-US" dirty="0">
                <a:latin typeface="Georgia" panose="02040502050405020303" pitchFamily="18" charset="0"/>
              </a:rPr>
              <a:t>MDA</a:t>
            </a:r>
          </a:p>
          <a:p>
            <a:endParaRPr lang="en-GB" altLang="en-US" dirty="0">
              <a:latin typeface="Georgia" panose="02040502050405020303" pitchFamily="18" charset="0"/>
            </a:endParaRPr>
          </a:p>
          <a:p>
            <a:endParaRPr lang="es-ES_tradnl" altLang="en-US" dirty="0">
              <a:latin typeface="Georgia" panose="02040502050405020303" pitchFamily="18" charset="0"/>
            </a:endParaRPr>
          </a:p>
        </p:txBody>
      </p:sp>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CC3C4B-72C5-F943-94C6-1AA1C5C7DD94}"/>
              </a:ext>
            </a:extLst>
          </p:cNvPr>
          <p:cNvSpPr>
            <a:spLocks noGrp="1"/>
          </p:cNvSpPr>
          <p:nvPr>
            <p:ph type="ctrTitle"/>
          </p:nvPr>
        </p:nvSpPr>
        <p:spPr/>
        <p:txBody>
          <a:bodyPr/>
          <a:lstStyle/>
          <a:p>
            <a:r>
              <a:rPr lang="en-GB" dirty="0"/>
              <a:t>       Subvenciones </a:t>
            </a:r>
            <a:r>
              <a:rPr lang="en-GB" dirty="0" err="1"/>
              <a:t>Globales</a:t>
            </a:r>
            <a:endParaRPr lang="es-MX" dirty="0"/>
          </a:p>
        </p:txBody>
      </p:sp>
    </p:spTree>
    <p:extLst>
      <p:ext uri="{BB962C8B-B14F-4D97-AF65-F5344CB8AC3E}">
        <p14:creationId xmlns:p14="http://schemas.microsoft.com/office/powerpoint/2010/main" val="174423028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C5567E8-587C-7546-95AC-52656C93588B}"/>
              </a:ext>
            </a:extLst>
          </p:cNvPr>
          <p:cNvSpPr txBox="1">
            <a:spLocks noGrp="1"/>
          </p:cNvSpPr>
          <p:nvPr>
            <p:ph type="title"/>
          </p:nvPr>
        </p:nvSpPr>
        <p:spPr>
          <a:prstGeom prst="rect">
            <a:avLst/>
          </a:prstGeom>
        </p:spPr>
        <p:txBody>
          <a:bodyPr lIns="0" tIns="0" rIns="0" bIns="0" anchor="ctr" anchorCtr="0"/>
          <a:lstStyle>
            <a:lvl1pPr algn="l" defTabSz="457200" rtl="0" eaLnBrk="0" fontAlgn="base" hangingPunct="0">
              <a:spcBef>
                <a:spcPct val="0"/>
              </a:spcBef>
              <a:spcAft>
                <a:spcPct val="0"/>
              </a:spcAft>
              <a:defRPr sz="1800" kern="1200">
                <a:solidFill>
                  <a:schemeClr val="bg1"/>
                </a:solidFill>
                <a:latin typeface="Arial Narrow"/>
                <a:ea typeface="MS PGothic" pitchFamily="34" charset="-128"/>
                <a:cs typeface="Arial Narrow"/>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r>
              <a:rPr lang="en-GB" sz="2900" dirty="0"/>
              <a:t>             </a:t>
            </a:r>
            <a:r>
              <a:rPr lang="en-GB" sz="2900" dirty="0" err="1"/>
              <a:t>SUBVENCIONES</a:t>
            </a:r>
            <a:r>
              <a:rPr lang="en-GB" sz="2900" dirty="0"/>
              <a:t> </a:t>
            </a:r>
            <a:r>
              <a:rPr lang="en-GB" sz="2900" dirty="0" err="1"/>
              <a:t>GLOBALES</a:t>
            </a:r>
            <a:endParaRPr lang="es-MX" sz="3500" dirty="0"/>
          </a:p>
        </p:txBody>
      </p:sp>
      <p:pic>
        <p:nvPicPr>
          <p:cNvPr id="4" name="Marcador de contenido 3">
            <a:extLst>
              <a:ext uri="{FF2B5EF4-FFF2-40B4-BE49-F238E27FC236}">
                <a16:creationId xmlns:a16="http://schemas.microsoft.com/office/drawing/2014/main" id="{0776326B-2A48-C14E-B324-0FD5A04821A1}"/>
              </a:ext>
            </a:extLst>
          </p:cNvPr>
          <p:cNvPicPr>
            <a:picLocks noGrp="1" noChangeAspect="1"/>
          </p:cNvPicPr>
          <p:nvPr>
            <p:ph idx="1"/>
          </p:nvPr>
        </p:nvPicPr>
        <p:blipFill>
          <a:blip r:embed="rId2"/>
          <a:stretch>
            <a:fillRect/>
          </a:stretch>
        </p:blipFill>
        <p:spPr>
          <a:xfrm>
            <a:off x="254000" y="1824182"/>
            <a:ext cx="8763000" cy="3255818"/>
          </a:xfrm>
          <a:prstGeom prst="rect">
            <a:avLst/>
          </a:prstGeom>
        </p:spPr>
      </p:pic>
    </p:spTree>
    <p:extLst>
      <p:ext uri="{BB962C8B-B14F-4D97-AF65-F5344CB8AC3E}">
        <p14:creationId xmlns:p14="http://schemas.microsoft.com/office/powerpoint/2010/main" val="195332078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91F2FB-A7B3-344B-B969-47DFF26857C0}"/>
              </a:ext>
            </a:extLst>
          </p:cNvPr>
          <p:cNvSpPr>
            <a:spLocks noGrp="1"/>
          </p:cNvSpPr>
          <p:nvPr>
            <p:ph type="title"/>
          </p:nvPr>
        </p:nvSpPr>
        <p:spPr>
          <a:xfrm>
            <a:off x="381000" y="314587"/>
            <a:ext cx="8763000" cy="768991"/>
          </a:xfrm>
        </p:spPr>
        <p:txBody>
          <a:bodyPr/>
          <a:lstStyle/>
          <a:p>
            <a:r>
              <a:rPr lang="en-GB" sz="2900" dirty="0"/>
              <a:t>             SUBVENCIONES </a:t>
            </a:r>
            <a:r>
              <a:rPr lang="en-GB" sz="2900" dirty="0" err="1"/>
              <a:t>GLOBALES</a:t>
            </a:r>
            <a:endParaRPr lang="es-MX" sz="3500" dirty="0"/>
          </a:p>
        </p:txBody>
      </p:sp>
      <p:pic>
        <p:nvPicPr>
          <p:cNvPr id="4" name="Imagen 3">
            <a:extLst>
              <a:ext uri="{FF2B5EF4-FFF2-40B4-BE49-F238E27FC236}">
                <a16:creationId xmlns:a16="http://schemas.microsoft.com/office/drawing/2014/main" id="{5D279092-00C1-3C48-A632-E98441A01140}"/>
              </a:ext>
            </a:extLst>
          </p:cNvPr>
          <p:cNvPicPr>
            <a:picLocks noChangeAspect="1"/>
          </p:cNvPicPr>
          <p:nvPr/>
        </p:nvPicPr>
        <p:blipFill>
          <a:blip r:embed="rId3"/>
          <a:stretch>
            <a:fillRect/>
          </a:stretch>
        </p:blipFill>
        <p:spPr>
          <a:xfrm>
            <a:off x="974902" y="174983"/>
            <a:ext cx="8330734" cy="4602293"/>
          </a:xfrm>
          <a:prstGeom prst="rect">
            <a:avLst/>
          </a:prstGeom>
        </p:spPr>
      </p:pic>
    </p:spTree>
    <p:extLst>
      <p:ext uri="{BB962C8B-B14F-4D97-AF65-F5344CB8AC3E}">
        <p14:creationId xmlns:p14="http://schemas.microsoft.com/office/powerpoint/2010/main" val="86570324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314A62-2CEB-A042-B5B8-F876E4D18B81}"/>
              </a:ext>
            </a:extLst>
          </p:cNvPr>
          <p:cNvSpPr>
            <a:spLocks noGrp="1"/>
          </p:cNvSpPr>
          <p:nvPr>
            <p:ph type="title"/>
          </p:nvPr>
        </p:nvSpPr>
        <p:spPr>
          <a:xfrm>
            <a:off x="381000" y="457200"/>
            <a:ext cx="8763000" cy="533400"/>
          </a:xfrm>
        </p:spPr>
        <p:txBody>
          <a:bodyPr/>
          <a:lstStyle/>
          <a:p>
            <a:r>
              <a:rPr lang="en-GB" sz="2800" dirty="0"/>
              <a:t>SUBVENCIONES </a:t>
            </a:r>
            <a:r>
              <a:rPr lang="en-GB" sz="2800" dirty="0" err="1"/>
              <a:t>GLOBALES</a:t>
            </a:r>
            <a:endParaRPr lang="es-MX" sz="2800" dirty="0"/>
          </a:p>
        </p:txBody>
      </p:sp>
      <p:pic>
        <p:nvPicPr>
          <p:cNvPr id="6" name="Marcador de contenido 5">
            <a:extLst>
              <a:ext uri="{FF2B5EF4-FFF2-40B4-BE49-F238E27FC236}">
                <a16:creationId xmlns:a16="http://schemas.microsoft.com/office/drawing/2014/main" id="{B8A2EEC7-44B2-8D46-B789-42700290850D}"/>
              </a:ext>
            </a:extLst>
          </p:cNvPr>
          <p:cNvPicPr>
            <a:picLocks noGrp="1" noChangeAspect="1"/>
          </p:cNvPicPr>
          <p:nvPr>
            <p:ph idx="1"/>
          </p:nvPr>
        </p:nvPicPr>
        <p:blipFill>
          <a:blip r:embed="rId2"/>
          <a:stretch>
            <a:fillRect/>
          </a:stretch>
        </p:blipFill>
        <p:spPr>
          <a:xfrm>
            <a:off x="457200" y="2274167"/>
            <a:ext cx="8229600" cy="2416029"/>
          </a:xfrm>
          <a:prstGeom prst="rect">
            <a:avLst/>
          </a:prstGeom>
        </p:spPr>
      </p:pic>
    </p:spTree>
    <p:extLst>
      <p:ext uri="{BB962C8B-B14F-4D97-AF65-F5344CB8AC3E}">
        <p14:creationId xmlns:p14="http://schemas.microsoft.com/office/powerpoint/2010/main" val="89734978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9B0712-A366-DA49-A801-9B86EFBB1197}"/>
              </a:ext>
            </a:extLst>
          </p:cNvPr>
          <p:cNvSpPr>
            <a:spLocks noGrp="1"/>
          </p:cNvSpPr>
          <p:nvPr>
            <p:ph type="title"/>
          </p:nvPr>
        </p:nvSpPr>
        <p:spPr/>
        <p:txBody>
          <a:bodyPr/>
          <a:lstStyle/>
          <a:p>
            <a:r>
              <a:rPr lang="en-GB" sz="2800" dirty="0"/>
              <a:t>SUBVENCIONES </a:t>
            </a:r>
            <a:r>
              <a:rPr lang="en-GB" sz="2800" dirty="0" err="1"/>
              <a:t>GLOBALES</a:t>
            </a:r>
            <a:endParaRPr lang="es-MX" sz="2800" dirty="0"/>
          </a:p>
        </p:txBody>
      </p:sp>
      <p:pic>
        <p:nvPicPr>
          <p:cNvPr id="6" name="Marcador de contenido 5">
            <a:extLst>
              <a:ext uri="{FF2B5EF4-FFF2-40B4-BE49-F238E27FC236}">
                <a16:creationId xmlns:a16="http://schemas.microsoft.com/office/drawing/2014/main" id="{AF6DBA00-81A2-784C-88E7-E72C1DE7E526}"/>
              </a:ext>
            </a:extLst>
          </p:cNvPr>
          <p:cNvPicPr>
            <a:picLocks noGrp="1" noChangeAspect="1"/>
          </p:cNvPicPr>
          <p:nvPr>
            <p:ph idx="1"/>
          </p:nvPr>
        </p:nvPicPr>
        <p:blipFill>
          <a:blip r:embed="rId2"/>
          <a:stretch>
            <a:fillRect/>
          </a:stretch>
        </p:blipFill>
        <p:spPr>
          <a:xfrm>
            <a:off x="457200" y="1936499"/>
            <a:ext cx="8229600" cy="3091364"/>
          </a:xfrm>
          <a:prstGeom prst="rect">
            <a:avLst/>
          </a:prstGeom>
        </p:spPr>
      </p:pic>
    </p:spTree>
    <p:extLst>
      <p:ext uri="{BB962C8B-B14F-4D97-AF65-F5344CB8AC3E}">
        <p14:creationId xmlns:p14="http://schemas.microsoft.com/office/powerpoint/2010/main" val="420395988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3">
            <a:extLst>
              <a:ext uri="{FF2B5EF4-FFF2-40B4-BE49-F238E27FC236}">
                <a16:creationId xmlns:a16="http://schemas.microsoft.com/office/drawing/2014/main" id="{7DE3F16E-8162-4B04-A19D-98EE445C2242}"/>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s-MX" sz="3200" b="1" dirty="0"/>
              <a:t>AREAS DE INTERÉS DE ROTARY</a:t>
            </a:r>
            <a:endParaRPr lang="en-US" altLang="es-MX" sz="3000" dirty="0">
              <a:latin typeface="Arial Narrow" panose="020B0606020202030204" pitchFamily="34" charset="0"/>
            </a:endParaRPr>
          </a:p>
        </p:txBody>
      </p:sp>
      <p:sp>
        <p:nvSpPr>
          <p:cNvPr id="27650" name="Rectangle 3">
            <a:extLst>
              <a:ext uri="{FF2B5EF4-FFF2-40B4-BE49-F238E27FC236}">
                <a16:creationId xmlns:a16="http://schemas.microsoft.com/office/drawing/2014/main" id="{F2665828-03D0-433C-9605-BC19F3210A3B}"/>
              </a:ext>
            </a:extLst>
          </p:cNvPr>
          <p:cNvSpPr txBox="1">
            <a:spLocks noChangeArrowheads="1"/>
          </p:cNvSpPr>
          <p:nvPr/>
        </p:nvSpPr>
        <p:spPr bwMode="auto">
          <a:xfrm>
            <a:off x="1295400" y="1296988"/>
            <a:ext cx="7696200" cy="4810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36550" indent="-336550" defTabSz="457200">
              <a:defRPr sz="2400">
                <a:solidFill>
                  <a:schemeClr val="tx1"/>
                </a:solidFill>
                <a:latin typeface="Arial" panose="020B0604020202020204" pitchFamily="34" charset="0"/>
                <a:ea typeface="ヒラギノ角ゴ Pro W3"/>
                <a:cs typeface="ヒラギノ角ゴ Pro W3"/>
              </a:defRPr>
            </a:lvl1pPr>
            <a:lvl2pPr marL="742950" indent="-285750" defTabSz="457200">
              <a:defRPr sz="2400">
                <a:solidFill>
                  <a:schemeClr val="tx1"/>
                </a:solidFill>
                <a:latin typeface="Arial" panose="020B0604020202020204" pitchFamily="34" charset="0"/>
                <a:ea typeface="ヒラギノ角ゴ Pro W3"/>
                <a:cs typeface="ヒラギノ角ゴ Pro W3"/>
              </a:defRPr>
            </a:lvl2pPr>
            <a:lvl3pPr marL="1143000" indent="-228600" defTabSz="457200">
              <a:defRPr sz="2400">
                <a:solidFill>
                  <a:schemeClr val="tx1"/>
                </a:solidFill>
                <a:latin typeface="Arial" panose="020B0604020202020204" pitchFamily="34" charset="0"/>
                <a:ea typeface="ヒラギノ角ゴ Pro W3"/>
                <a:cs typeface="ヒラギノ角ゴ Pro W3"/>
              </a:defRPr>
            </a:lvl3pPr>
            <a:lvl4pPr marL="1600200" indent="-228600" defTabSz="457200">
              <a:defRPr sz="2400">
                <a:solidFill>
                  <a:schemeClr val="tx1"/>
                </a:solidFill>
                <a:latin typeface="Arial" panose="020B0604020202020204" pitchFamily="34" charset="0"/>
                <a:ea typeface="ヒラギノ角ゴ Pro W3"/>
                <a:cs typeface="ヒラギノ角ゴ Pro W3"/>
              </a:defRPr>
            </a:lvl4pPr>
            <a:lvl5pPr marL="2057400" indent="-228600" defTabSz="457200">
              <a:defRPr sz="2400">
                <a:solidFill>
                  <a:schemeClr val="tx1"/>
                </a:solidFill>
                <a:latin typeface="Arial" panose="020B0604020202020204" pitchFamily="34" charset="0"/>
                <a:ea typeface="ヒラギノ角ゴ Pro W3"/>
                <a:cs typeface="ヒラギノ角ゴ Pro W3"/>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a:cs typeface="ヒラギノ角ゴ Pro W3"/>
              </a:defRPr>
            </a:lvl9pPr>
          </a:lstStyle>
          <a:p>
            <a:pPr eaLnBrk="1" hangingPunct="1">
              <a:spcAft>
                <a:spcPts val="2900"/>
              </a:spcAft>
            </a:pPr>
            <a:r>
              <a:rPr lang="es-ES" altLang="es-MX" sz="2700">
                <a:solidFill>
                  <a:srgbClr val="58585A"/>
                </a:solidFill>
              </a:rPr>
              <a:t>Paz y prevención/resolución de conflictos</a:t>
            </a:r>
          </a:p>
          <a:p>
            <a:pPr eaLnBrk="1" hangingPunct="1">
              <a:spcAft>
                <a:spcPts val="2900"/>
              </a:spcAft>
            </a:pPr>
            <a:r>
              <a:rPr lang="es-ES" altLang="es-MX" sz="2700">
                <a:solidFill>
                  <a:srgbClr val="58585A"/>
                </a:solidFill>
              </a:rPr>
              <a:t>Prevención y tratamiento de enfermedades</a:t>
            </a:r>
          </a:p>
          <a:p>
            <a:pPr eaLnBrk="1" hangingPunct="1">
              <a:spcAft>
                <a:spcPts val="2900"/>
              </a:spcAft>
            </a:pPr>
            <a:r>
              <a:rPr lang="es-ES" altLang="es-MX" sz="2700">
                <a:solidFill>
                  <a:srgbClr val="58585A"/>
                </a:solidFill>
              </a:rPr>
              <a:t>Agua y saneamiento</a:t>
            </a:r>
          </a:p>
          <a:p>
            <a:pPr eaLnBrk="1" hangingPunct="1">
              <a:spcAft>
                <a:spcPts val="2900"/>
              </a:spcAft>
            </a:pPr>
            <a:r>
              <a:rPr lang="es-ES" altLang="es-MX" sz="2700">
                <a:solidFill>
                  <a:srgbClr val="58585A"/>
                </a:solidFill>
              </a:rPr>
              <a:t>Salud materno-infantil</a:t>
            </a:r>
          </a:p>
          <a:p>
            <a:pPr eaLnBrk="1" hangingPunct="1">
              <a:spcAft>
                <a:spcPts val="2900"/>
              </a:spcAft>
            </a:pPr>
            <a:r>
              <a:rPr lang="es-ES" altLang="es-MX" sz="2700">
                <a:solidFill>
                  <a:srgbClr val="58585A"/>
                </a:solidFill>
              </a:rPr>
              <a:t>Alfabetización y educación básica</a:t>
            </a:r>
          </a:p>
          <a:p>
            <a:pPr eaLnBrk="1" hangingPunct="1">
              <a:spcAft>
                <a:spcPts val="2900"/>
              </a:spcAft>
            </a:pPr>
            <a:r>
              <a:rPr lang="es-ES" altLang="es-MX" sz="2700">
                <a:solidFill>
                  <a:srgbClr val="58585A"/>
                </a:solidFill>
              </a:rPr>
              <a:t>Desarrollo económico e integral de la comunidad</a:t>
            </a:r>
          </a:p>
          <a:p>
            <a:pPr eaLnBrk="1" hangingPunct="1">
              <a:spcBef>
                <a:spcPct val="20000"/>
              </a:spcBef>
              <a:spcAft>
                <a:spcPts val="2900"/>
              </a:spcAft>
              <a:buFont typeface="Arial" panose="020B0604020202020204" pitchFamily="34" charset="0"/>
              <a:buChar char="•"/>
            </a:pPr>
            <a:endParaRPr lang="en-US" altLang="es-MX" sz="4300">
              <a:solidFill>
                <a:srgbClr val="58585A"/>
              </a:solidFill>
              <a:latin typeface="Calibri" panose="020F0502020204030204" pitchFamily="34" charset="0"/>
            </a:endParaRPr>
          </a:p>
        </p:txBody>
      </p:sp>
      <p:pic>
        <p:nvPicPr>
          <p:cNvPr id="27651" name="Picture 1">
            <a:extLst>
              <a:ext uri="{FF2B5EF4-FFF2-40B4-BE49-F238E27FC236}">
                <a16:creationId xmlns:a16="http://schemas.microsoft.com/office/drawing/2014/main" id="{B28519A4-7A45-440F-AA04-194D22F879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3725" y="1295400"/>
            <a:ext cx="5778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11">
            <a:extLst>
              <a:ext uri="{FF2B5EF4-FFF2-40B4-BE49-F238E27FC236}">
                <a16:creationId xmlns:a16="http://schemas.microsoft.com/office/drawing/2014/main" id="{A931B6A3-ED5B-405E-807A-69EB4538420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3725" y="2093913"/>
            <a:ext cx="5778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12">
            <a:extLst>
              <a:ext uri="{FF2B5EF4-FFF2-40B4-BE49-F238E27FC236}">
                <a16:creationId xmlns:a16="http://schemas.microsoft.com/office/drawing/2014/main" id="{14932471-1DC9-46E6-90F2-ACE93898514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3725" y="2892425"/>
            <a:ext cx="5778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13">
            <a:extLst>
              <a:ext uri="{FF2B5EF4-FFF2-40B4-BE49-F238E27FC236}">
                <a16:creationId xmlns:a16="http://schemas.microsoft.com/office/drawing/2014/main" id="{754F4D99-D154-40D5-970C-D0BECC555AF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3725" y="3692525"/>
            <a:ext cx="5778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14">
            <a:extLst>
              <a:ext uri="{FF2B5EF4-FFF2-40B4-BE49-F238E27FC236}">
                <a16:creationId xmlns:a16="http://schemas.microsoft.com/office/drawing/2014/main" id="{4D8DD318-7F35-4924-B1FF-735E6CF0352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3725" y="4491038"/>
            <a:ext cx="5778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22">
            <a:extLst>
              <a:ext uri="{FF2B5EF4-FFF2-40B4-BE49-F238E27FC236}">
                <a16:creationId xmlns:a16="http://schemas.microsoft.com/office/drawing/2014/main" id="{AC2B8A9B-9394-426B-B612-1B43029CE25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93725" y="5289550"/>
            <a:ext cx="5778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C5567E8-587C-7546-95AC-52656C93588B}"/>
              </a:ext>
            </a:extLst>
          </p:cNvPr>
          <p:cNvSpPr txBox="1">
            <a:spLocks noGrp="1"/>
          </p:cNvSpPr>
          <p:nvPr>
            <p:ph type="title"/>
          </p:nvPr>
        </p:nvSpPr>
        <p:spPr>
          <a:prstGeom prst="rect">
            <a:avLst/>
          </a:prstGeom>
        </p:spPr>
        <p:txBody>
          <a:bodyPr lIns="0" tIns="0" rIns="0" bIns="0" anchor="ctr" anchorCtr="0"/>
          <a:lstStyle>
            <a:lvl1pPr algn="l" defTabSz="457200" rtl="0" eaLnBrk="0" fontAlgn="base" hangingPunct="0">
              <a:spcBef>
                <a:spcPct val="0"/>
              </a:spcBef>
              <a:spcAft>
                <a:spcPct val="0"/>
              </a:spcAft>
              <a:defRPr sz="1800" kern="1200">
                <a:solidFill>
                  <a:schemeClr val="bg1"/>
                </a:solidFill>
                <a:latin typeface="Arial Narrow"/>
                <a:ea typeface="MS PGothic" pitchFamily="34" charset="-128"/>
                <a:cs typeface="Arial Narrow"/>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r>
              <a:rPr lang="en-GB" sz="2900"/>
              <a:t>             SUBVENCIONES </a:t>
            </a:r>
            <a:r>
              <a:rPr lang="en-GB" sz="2900" dirty="0" err="1"/>
              <a:t>GLOBALES</a:t>
            </a:r>
            <a:endParaRPr lang="es-MX" sz="3500" dirty="0"/>
          </a:p>
        </p:txBody>
      </p:sp>
      <p:pic>
        <p:nvPicPr>
          <p:cNvPr id="4" name="Marcador de contenido 3">
            <a:extLst>
              <a:ext uri="{FF2B5EF4-FFF2-40B4-BE49-F238E27FC236}">
                <a16:creationId xmlns:a16="http://schemas.microsoft.com/office/drawing/2014/main" id="{A66FD201-5DFE-9644-9FB4-EBFEC89A513C}"/>
              </a:ext>
            </a:extLst>
          </p:cNvPr>
          <p:cNvPicPr>
            <a:picLocks noGrp="1" noChangeAspect="1"/>
          </p:cNvPicPr>
          <p:nvPr>
            <p:ph idx="1"/>
          </p:nvPr>
        </p:nvPicPr>
        <p:blipFill>
          <a:blip r:embed="rId2"/>
          <a:stretch>
            <a:fillRect/>
          </a:stretch>
        </p:blipFill>
        <p:spPr>
          <a:xfrm>
            <a:off x="457200" y="1802507"/>
            <a:ext cx="8229600" cy="3359348"/>
          </a:xfrm>
          <a:prstGeom prst="rect">
            <a:avLst/>
          </a:prstGeom>
        </p:spPr>
      </p:pic>
    </p:spTree>
    <p:extLst>
      <p:ext uri="{BB962C8B-B14F-4D97-AF65-F5344CB8AC3E}">
        <p14:creationId xmlns:p14="http://schemas.microsoft.com/office/powerpoint/2010/main" val="247025852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C5567E8-587C-7546-95AC-52656C93588B}"/>
              </a:ext>
            </a:extLst>
          </p:cNvPr>
          <p:cNvSpPr txBox="1">
            <a:spLocks noGrp="1"/>
          </p:cNvSpPr>
          <p:nvPr>
            <p:ph type="title"/>
          </p:nvPr>
        </p:nvSpPr>
        <p:spPr>
          <a:prstGeom prst="rect">
            <a:avLst/>
          </a:prstGeom>
        </p:spPr>
        <p:txBody>
          <a:bodyPr lIns="0" tIns="0" rIns="0" bIns="0" anchor="ctr" anchorCtr="0"/>
          <a:lstStyle>
            <a:lvl1pPr algn="l" defTabSz="457200" rtl="0" eaLnBrk="0" fontAlgn="base" hangingPunct="0">
              <a:spcBef>
                <a:spcPct val="0"/>
              </a:spcBef>
              <a:spcAft>
                <a:spcPct val="0"/>
              </a:spcAft>
              <a:defRPr sz="1800" kern="1200">
                <a:solidFill>
                  <a:schemeClr val="bg1"/>
                </a:solidFill>
                <a:latin typeface="Arial Narrow"/>
                <a:ea typeface="MS PGothic" pitchFamily="34" charset="-128"/>
                <a:cs typeface="Arial Narrow"/>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r>
              <a:rPr lang="en-GB" sz="2900"/>
              <a:t>             SUBVENCIONES </a:t>
            </a:r>
            <a:r>
              <a:rPr lang="en-GB" sz="2900" dirty="0" err="1"/>
              <a:t>GLOBALES</a:t>
            </a:r>
            <a:endParaRPr lang="es-MX" sz="3500" dirty="0"/>
          </a:p>
        </p:txBody>
      </p:sp>
      <p:pic>
        <p:nvPicPr>
          <p:cNvPr id="4" name="Marcador de contenido 3">
            <a:extLst>
              <a:ext uri="{FF2B5EF4-FFF2-40B4-BE49-F238E27FC236}">
                <a16:creationId xmlns:a16="http://schemas.microsoft.com/office/drawing/2014/main" id="{42C5EC84-2A75-DA49-BAFE-89C8C7EAFDB3}"/>
              </a:ext>
            </a:extLst>
          </p:cNvPr>
          <p:cNvPicPr>
            <a:picLocks noGrp="1" noChangeAspect="1"/>
          </p:cNvPicPr>
          <p:nvPr>
            <p:ph idx="1"/>
          </p:nvPr>
        </p:nvPicPr>
        <p:blipFill>
          <a:blip r:embed="rId2"/>
          <a:stretch>
            <a:fillRect/>
          </a:stretch>
        </p:blipFill>
        <p:spPr>
          <a:xfrm>
            <a:off x="457200" y="2184251"/>
            <a:ext cx="8229600" cy="2595860"/>
          </a:xfrm>
          <a:prstGeom prst="rect">
            <a:avLst/>
          </a:prstGeom>
        </p:spPr>
      </p:pic>
    </p:spTree>
    <p:extLst>
      <p:ext uri="{BB962C8B-B14F-4D97-AF65-F5344CB8AC3E}">
        <p14:creationId xmlns:p14="http://schemas.microsoft.com/office/powerpoint/2010/main" val="69006579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7EB21DB0-FCC3-9D4D-B835-8201B39B2D1F}"/>
              </a:ext>
            </a:extLst>
          </p:cNvPr>
          <p:cNvPicPr>
            <a:picLocks noGrp="1" noChangeAspect="1"/>
          </p:cNvPicPr>
          <p:nvPr>
            <p:ph idx="1"/>
          </p:nvPr>
        </p:nvPicPr>
        <p:blipFill>
          <a:blip r:embed="rId2"/>
          <a:stretch>
            <a:fillRect/>
          </a:stretch>
        </p:blipFill>
        <p:spPr>
          <a:xfrm>
            <a:off x="733448" y="1219200"/>
            <a:ext cx="7677103" cy="4525963"/>
          </a:xfrm>
          <a:prstGeom prst="rect">
            <a:avLst/>
          </a:prstGeom>
        </p:spPr>
      </p:pic>
      <p:pic>
        <p:nvPicPr>
          <p:cNvPr id="7" name="Imagen 6">
            <a:extLst>
              <a:ext uri="{FF2B5EF4-FFF2-40B4-BE49-F238E27FC236}">
                <a16:creationId xmlns:a16="http://schemas.microsoft.com/office/drawing/2014/main" id="{D3D6BC6B-67E6-1A48-9AFA-5C1B194D13AD}"/>
              </a:ext>
            </a:extLst>
          </p:cNvPr>
          <p:cNvPicPr>
            <a:picLocks noChangeAspect="1"/>
          </p:cNvPicPr>
          <p:nvPr/>
        </p:nvPicPr>
        <p:blipFill>
          <a:blip r:embed="rId2"/>
          <a:stretch>
            <a:fillRect/>
          </a:stretch>
        </p:blipFill>
        <p:spPr>
          <a:xfrm>
            <a:off x="396148" y="1112837"/>
            <a:ext cx="8419584" cy="5025496"/>
          </a:xfrm>
          <a:prstGeom prst="rect">
            <a:avLst/>
          </a:prstGeom>
        </p:spPr>
      </p:pic>
    </p:spTree>
    <p:extLst>
      <p:ext uri="{BB962C8B-B14F-4D97-AF65-F5344CB8AC3E}">
        <p14:creationId xmlns:p14="http://schemas.microsoft.com/office/powerpoint/2010/main" val="4092659811"/>
      </p:ext>
    </p:extLst>
  </p:cSld>
  <p:clrMapOvr>
    <a:masterClrMapping/>
  </p:clrMapOvr>
  <p:transition spd="med">
    <p:fade/>
  </p:transition>
</p:sld>
</file>

<file path=ppt/theme/theme1.xml><?xml version="1.0" encoding="utf-8"?>
<a:theme xmlns:a="http://schemas.openxmlformats.org/drawingml/2006/main" name="RICommunications_white">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0041018965C148B8386E7CAFFFD3D7" ma:contentTypeVersion="4" ma:contentTypeDescription="Create a new document." ma:contentTypeScope="" ma:versionID="21f9e43456559c0480e5e3bc8b7324e7">
  <xsd:schema xmlns:xsd="http://www.w3.org/2001/XMLSchema" xmlns:xs="http://www.w3.org/2001/XMLSchema" xmlns:p="http://schemas.microsoft.com/office/2006/metadata/properties" xmlns:ns2="41d4868e-e7c5-4a0f-bea8-40f63a832f74" targetNamespace="http://schemas.microsoft.com/office/2006/metadata/properties" ma:root="true" ma:fieldsID="d8249c90373732a3bc6a863b4e1e2dbd" ns2:_="">
    <xsd:import namespace="41d4868e-e7c5-4a0f-bea8-40f63a832f74"/>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d4868e-e7c5-4a0f-bea8-40f63a832f7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358098-0FC1-4656-888E-01F7940B0A91}">
  <ds:schemaRefs>
    <ds:schemaRef ds:uri="http://schemas.microsoft.com/office/2006/metadata/contentType"/>
    <ds:schemaRef ds:uri="http://schemas.microsoft.com/office/2006/metadata/properties/metaAttributes"/>
    <ds:schemaRef ds:uri="http://www.w3.org/2000/xmlns/"/>
    <ds:schemaRef ds:uri="http://www.w3.org/2001/XMLSchema"/>
    <ds:schemaRef ds:uri="41d4868e-e7c5-4a0f-bea8-40f63a832f74"/>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RICommunications_white</Template>
  <TotalTime>3988</TotalTime>
  <Words>295</Words>
  <Application>Microsoft Macintosh PowerPoint</Application>
  <PresentationFormat>Presentación en pantalla (4:3)</PresentationFormat>
  <Paragraphs>41</Paragraphs>
  <Slides>11</Slides>
  <Notes>3</Notes>
  <HiddenSlides>0</HiddenSlides>
  <MMClips>0</MMClips>
  <ScaleCrop>false</ScaleCrop>
  <HeadingPairs>
    <vt:vector size="6" baseType="variant">
      <vt:variant>
        <vt:lpstr>Fuentes usadas</vt:lpstr>
      </vt:variant>
      <vt:variant>
        <vt:i4>4</vt:i4>
      </vt:variant>
      <vt:variant>
        <vt:lpstr>Tema</vt:lpstr>
      </vt:variant>
      <vt:variant>
        <vt:i4>4</vt:i4>
      </vt:variant>
      <vt:variant>
        <vt:lpstr>Títulos de diapositiva</vt:lpstr>
      </vt:variant>
      <vt:variant>
        <vt:i4>11</vt:i4>
      </vt:variant>
    </vt:vector>
  </HeadingPairs>
  <TitlesOfParts>
    <vt:vector size="19" baseType="lpstr">
      <vt:lpstr>Arial</vt:lpstr>
      <vt:lpstr>Arial Narrow</vt:lpstr>
      <vt:lpstr>Calibri</vt:lpstr>
      <vt:lpstr>Georgia</vt:lpstr>
      <vt:lpstr>RICommunications_white</vt:lpstr>
      <vt:lpstr>Custom Design</vt:lpstr>
      <vt:lpstr>2_Custom Design</vt:lpstr>
      <vt:lpstr>1_Custom Design</vt:lpstr>
      <vt:lpstr>SUBCOMITÉ DE SUBVENCIONES</vt:lpstr>
      <vt:lpstr>TEMAS A TRATAR HOY </vt:lpstr>
      <vt:lpstr>       Subvenciones Globales</vt:lpstr>
      <vt:lpstr>             SUBVENCIONES GLOBALES</vt:lpstr>
      <vt:lpstr>             SUBVENCIONES GLOBALES</vt:lpstr>
      <vt:lpstr>SUBVENCIONES GLOBALES</vt:lpstr>
      <vt:lpstr>SUBVENCIONES GLOBALES</vt:lpstr>
      <vt:lpstr>AREAS DE INTERÉS DE ROTARY</vt:lpstr>
      <vt:lpstr>             SUBVENCIONES GLOBALES</vt:lpstr>
      <vt:lpstr>             SUBVENCIONES GLOBALES</vt:lpstr>
      <vt:lpstr>Presentación de PowerPoint</vt:lpstr>
    </vt:vector>
  </TitlesOfParts>
  <Company>Rotary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DOING GOOD IN THE WORLD</dc:title>
  <dc:creator>Rachel Greenhoe</dc:creator>
  <cp:lastModifiedBy>celso reyes</cp:lastModifiedBy>
  <cp:revision>177</cp:revision>
  <cp:lastPrinted>2013-11-27T16:58:52Z</cp:lastPrinted>
  <dcterms:created xsi:type="dcterms:W3CDTF">2013-08-16T21:21:46Z</dcterms:created>
  <dcterms:modified xsi:type="dcterms:W3CDTF">2019-05-29T17:17:24Z</dcterms:modified>
</cp:coreProperties>
</file>