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0" r:id="rId2"/>
    <p:sldMasterId id="2147483664" r:id="rId3"/>
    <p:sldMasterId id="2147483688" r:id="rId4"/>
    <p:sldMasterId id="2147484111" r:id="rId5"/>
  </p:sldMasterIdLst>
  <p:notesMasterIdLst>
    <p:notesMasterId r:id="rId13"/>
  </p:notesMasterIdLst>
  <p:handoutMasterIdLst>
    <p:handoutMasterId r:id="rId14"/>
  </p:handoutMasterIdLst>
  <p:sldIdLst>
    <p:sldId id="392" r:id="rId6"/>
    <p:sldId id="388" r:id="rId7"/>
    <p:sldId id="397" r:id="rId8"/>
    <p:sldId id="398" r:id="rId9"/>
    <p:sldId id="399" r:id="rId10"/>
    <p:sldId id="390" r:id="rId11"/>
    <p:sldId id="396" r:id="rId12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DB0371-4646-412E-997E-3997AFD169A6}" v="43" dt="2020-03-28T15:32:37.592"/>
    <p1510:client id="{31FE3412-C832-9D44-B9B7-AD1E7BE535DF}" v="22" dt="2020-03-28T15:50:41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/>
    <p:restoredTop sz="68299" autoAdjust="0"/>
  </p:normalViewPr>
  <p:slideViewPr>
    <p:cSldViewPr>
      <p:cViewPr varScale="1">
        <p:scale>
          <a:sx n="85" d="100"/>
          <a:sy n="85" d="100"/>
        </p:scale>
        <p:origin x="2936" y="176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784" y="1629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0" d="100"/>
          <a:sy n="120" d="100"/>
        </p:scale>
        <p:origin x="-1146" y="135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2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4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elso reyes" userId="af4c0734daf94bfa" providerId="Windows Live" clId="Web-{21DB0371-4646-412E-997E-3997AFD169A6}"/>
    <pc:docChg chg="modSld">
      <pc:chgData name="celso reyes" userId="af4c0734daf94bfa" providerId="Windows Live" clId="Web-{21DB0371-4646-412E-997E-3997AFD169A6}" dt="2020-03-28T15:32:36.685" v="41" actId="20577"/>
      <pc:docMkLst>
        <pc:docMk/>
      </pc:docMkLst>
      <pc:sldChg chg="modSp">
        <pc:chgData name="celso reyes" userId="af4c0734daf94bfa" providerId="Windows Live" clId="Web-{21DB0371-4646-412E-997E-3997AFD169A6}" dt="2020-03-28T15:32:36.685" v="41" actId="20577"/>
        <pc:sldMkLst>
          <pc:docMk/>
          <pc:sldMk cId="0" sldId="388"/>
        </pc:sldMkLst>
        <pc:spChg chg="mod">
          <ac:chgData name="celso reyes" userId="af4c0734daf94bfa" providerId="Windows Live" clId="Web-{21DB0371-4646-412E-997E-3997AFD169A6}" dt="2020-03-28T15:32:36.685" v="41" actId="20577"/>
          <ac:spMkLst>
            <pc:docMk/>
            <pc:sldMk cId="0" sldId="388"/>
            <ac:spMk id="74753" creationId="{20C30E32-CDC9-42F5-936F-C90473F842A0}"/>
          </ac:spMkLst>
        </pc:spChg>
      </pc:sldChg>
      <pc:sldChg chg="modSp">
        <pc:chgData name="celso reyes" userId="af4c0734daf94bfa" providerId="Windows Live" clId="Web-{21DB0371-4646-412E-997E-3997AFD169A6}" dt="2020-03-28T15:31:43.904" v="32" actId="20577"/>
        <pc:sldMkLst>
          <pc:docMk/>
          <pc:sldMk cId="3512896543" sldId="392"/>
        </pc:sldMkLst>
        <pc:spChg chg="mod">
          <ac:chgData name="celso reyes" userId="af4c0734daf94bfa" providerId="Windows Live" clId="Web-{21DB0371-4646-412E-997E-3997AFD169A6}" dt="2020-03-28T15:31:43.904" v="32" actId="20577"/>
          <ac:spMkLst>
            <pc:docMk/>
            <pc:sldMk cId="3512896543" sldId="392"/>
            <ac:spMk id="3" creationId="{BB196374-5908-A344-B1FF-B3B7F1D5D7D5}"/>
          </ac:spMkLst>
        </pc:spChg>
      </pc:sldChg>
    </pc:docChg>
  </pc:docChgLst>
  <pc:docChgLst>
    <pc:chgData name="celso reyes" userId="af4c0734daf94bfa" providerId="LiveId" clId="{31FE3412-C832-9D44-B9B7-AD1E7BE535DF}"/>
    <pc:docChg chg="modSld">
      <pc:chgData name="celso reyes" userId="af4c0734daf94bfa" providerId="LiveId" clId="{31FE3412-C832-9D44-B9B7-AD1E7BE535DF}" dt="2020-03-28T15:50:41.357" v="27" actId="14100"/>
      <pc:docMkLst>
        <pc:docMk/>
      </pc:docMkLst>
      <pc:sldChg chg="modSp">
        <pc:chgData name="celso reyes" userId="af4c0734daf94bfa" providerId="LiveId" clId="{31FE3412-C832-9D44-B9B7-AD1E7BE535DF}" dt="2020-03-28T15:50:41.357" v="27" actId="14100"/>
        <pc:sldMkLst>
          <pc:docMk/>
          <pc:sldMk cId="0" sldId="388"/>
        </pc:sldMkLst>
        <pc:spChg chg="mod">
          <ac:chgData name="celso reyes" userId="af4c0734daf94bfa" providerId="LiveId" clId="{31FE3412-C832-9D44-B9B7-AD1E7BE535DF}" dt="2020-03-28T15:50:41.357" v="27" actId="14100"/>
          <ac:spMkLst>
            <pc:docMk/>
            <pc:sldMk cId="0" sldId="388"/>
            <ac:spMk id="74754" creationId="{44AB78C0-5DAA-4770-A87A-4D624ABD4CBA}"/>
          </ac:spMkLst>
        </pc:spChg>
      </pc:sldChg>
      <pc:sldChg chg="modSp">
        <pc:chgData name="celso reyes" userId="af4c0734daf94bfa" providerId="LiveId" clId="{31FE3412-C832-9D44-B9B7-AD1E7BE535DF}" dt="2020-03-28T15:34:45.627" v="6" actId="20577"/>
        <pc:sldMkLst>
          <pc:docMk/>
          <pc:sldMk cId="1410878372" sldId="397"/>
        </pc:sldMkLst>
        <pc:spChg chg="mod">
          <ac:chgData name="celso reyes" userId="af4c0734daf94bfa" providerId="LiveId" clId="{31FE3412-C832-9D44-B9B7-AD1E7BE535DF}" dt="2020-03-28T15:34:45.627" v="6" actId="20577"/>
          <ac:spMkLst>
            <pc:docMk/>
            <pc:sldMk cId="1410878372" sldId="397"/>
            <ac:spMk id="2" creationId="{DE507773-9411-6C4F-83F9-A5CF3DBD75E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D035CF7A-3572-4442-9573-5E50C8E885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DC9D5F5F-377F-3B41-B34B-56C9A1B2F5D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005189AD-FC77-3D42-9F3A-0EE16700F22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4E3509FB-7373-DD46-ACE0-80BD09B0423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4360F632-A39D-4A09-8783-1C6223C8D92C}" type="slidenum">
              <a:rPr lang="en-US" altLang="x-none"/>
              <a:pPr>
                <a:defRPr/>
              </a:pPr>
              <a:t>‹Nº›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7A0C9ED1-A28C-D149-AC2D-5BBF89D62E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5D97F77-8009-4242-A045-DFAF6FB315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0097D24F-5A83-4CC5-9D29-FCCA1B3274A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4EC54644-A6B7-D14D-A605-7A5C7C428B2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AD5C29D3-05A5-4D4E-96B3-6F60D7D4FCE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34" charset="0"/>
                <a:ea typeface="ヒラギノ角ゴ Pro W3" pitchFamily="-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5C02592-9563-374C-9464-75A3B4309D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B2AB2494-75EF-4A1F-88C3-2D53F772E9D8}" type="slidenum">
              <a:rPr lang="en-US" altLang="x-none"/>
              <a:pPr>
                <a:defRPr/>
              </a:pPr>
              <a:t>‹Nº›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Marcador de imagen de diapositiva 1">
            <a:extLst>
              <a:ext uri="{FF2B5EF4-FFF2-40B4-BE49-F238E27FC236}">
                <a16:creationId xmlns:a16="http://schemas.microsoft.com/office/drawing/2014/main" id="{C4C11740-5AB9-408A-A33E-D356C3B5BB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8" name="Marcador de notas 2">
            <a:extLst>
              <a:ext uri="{FF2B5EF4-FFF2-40B4-BE49-F238E27FC236}">
                <a16:creationId xmlns:a16="http://schemas.microsoft.com/office/drawing/2014/main" id="{E71FAA5D-C538-46ED-A326-4CCB6D0872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s-ES_tradnl" altLang="en-US" dirty="0">
              <a:latin typeface="Arial" panose="020B0604020202020204" pitchFamily="34" charset="0"/>
              <a:ea typeface="ヒラギノ角ゴ Pro W3"/>
              <a:cs typeface="ヒラギノ角ゴ Pro W3"/>
            </a:endParaRPr>
          </a:p>
        </p:txBody>
      </p:sp>
      <p:sp>
        <p:nvSpPr>
          <p:cNvPr id="75779" name="Marcador de número de diapositiva 3">
            <a:extLst>
              <a:ext uri="{FF2B5EF4-FFF2-40B4-BE49-F238E27FC236}">
                <a16:creationId xmlns:a16="http://schemas.microsoft.com/office/drawing/2014/main" id="{CF6FC0A3-9061-486E-85F1-42BD94E11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33382074-51D5-4B22-8B70-27343F768CD8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rgbClr val="00AEEF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00AEE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403746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rgbClr val="005DAA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005DAA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15165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chemeClr val="tx2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33687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chemeClr val="accent3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3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654723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chemeClr val="accent6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chemeClr val="accent6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463813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226119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FC911A-5FC7-4AAE-A0D9-298EEF13B39B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40262CF-F394-49EB-9E7B-0C61268F02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234271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FABD4C-54C5-4AFE-9FD8-EA5DB0353AA0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65B091-B257-41A6-A0EA-56E24E58B583}"/>
              </a:ext>
            </a:extLst>
          </p:cNvPr>
          <p:cNvSpPr/>
          <p:nvPr userDrawn="1"/>
        </p:nvSpPr>
        <p:spPr>
          <a:xfrm>
            <a:off x="-76200" y="457200"/>
            <a:ext cx="9296400" cy="533400"/>
          </a:xfrm>
          <a:prstGeom prst="rect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00263317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F32EB2F-819F-427B-802F-2DF8DF831AA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EA26F4-75B0-48D9-B1A8-65EB6D5B019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6358182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0FA1350-9203-450B-97C0-BB7935D4CB9B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DF53C9-F267-486D-87A3-43A6E7A91BA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2963349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B6EB997-D649-461E-8EE8-E8B89473EEFF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2DDB8F-F238-4011-9CBC-7BC912662CC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FF7600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008967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>
                    <a:lumMod val="85000"/>
                  </a:schemeClr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440030"/>
      </p:ext>
    </p:extLst>
  </p:cSld>
  <p:clrMapOvr>
    <a:masterClrMapping/>
  </p:clrMapOvr>
  <p:transition spd="med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3830803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Georgia"/>
                <a:cs typeface="Georgia"/>
              </a:defRPr>
            </a:lvl1pPr>
            <a:lvl2pPr>
              <a:defRPr sz="2400">
                <a:latin typeface="Georgia"/>
                <a:cs typeface="Georgia"/>
              </a:defRPr>
            </a:lvl2pPr>
            <a:lvl3pPr>
              <a:defRPr sz="20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800">
                <a:latin typeface="Georgia"/>
                <a:cs typeface="Georg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Georgia"/>
                <a:cs typeface="Georgia"/>
              </a:defRPr>
            </a:lvl1pPr>
            <a:lvl2pPr>
              <a:defRPr sz="2400">
                <a:latin typeface="Georgia"/>
                <a:cs typeface="Georgia"/>
              </a:defRPr>
            </a:lvl2pPr>
            <a:lvl3pPr>
              <a:defRPr sz="20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800">
                <a:latin typeface="Georgia"/>
                <a:cs typeface="Georg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2824312"/>
      </p:ext>
    </p:extLst>
  </p:cSld>
  <p:clrMapOvr>
    <a:masterClrMapping/>
  </p:clrMapOvr>
  <p:transition spd="med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eorgia"/>
                <a:cs typeface="Georgia"/>
              </a:defRPr>
            </a:lvl1pPr>
            <a:lvl2pPr>
              <a:defRPr sz="2000">
                <a:latin typeface="Georgia"/>
                <a:cs typeface="Georgia"/>
              </a:defRPr>
            </a:lvl2pPr>
            <a:lvl3pPr>
              <a:defRPr sz="1800">
                <a:latin typeface="Georgia"/>
                <a:cs typeface="Georgia"/>
              </a:defRPr>
            </a:lvl3pPr>
            <a:lvl4pPr>
              <a:defRPr sz="16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eorgia"/>
                <a:cs typeface="Georgia"/>
              </a:defRPr>
            </a:lvl1pPr>
            <a:lvl2pPr>
              <a:defRPr sz="2000">
                <a:latin typeface="Georgia"/>
                <a:cs typeface="Georgia"/>
              </a:defRPr>
            </a:lvl2pPr>
            <a:lvl3pPr>
              <a:defRPr sz="1800">
                <a:latin typeface="Georgia"/>
                <a:cs typeface="Georgia"/>
              </a:defRPr>
            </a:lvl3pPr>
            <a:lvl4pPr>
              <a:defRPr sz="16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10009312"/>
      </p:ext>
    </p:extLst>
  </p:cSld>
  <p:clrMapOvr>
    <a:masterClrMapping/>
  </p:clrMapOvr>
  <p:transition spd="med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11410"/>
      </p:ext>
    </p:extLst>
  </p:cSld>
  <p:clrMapOvr>
    <a:masterClrMapping/>
  </p:clrMapOvr>
  <p:transition spd="med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2179685"/>
      </p:ext>
    </p:extLst>
  </p:cSld>
  <p:clrMapOvr>
    <a:masterClrMapping/>
  </p:clrMapOvr>
  <p:transition spd="med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defRPr sz="2800">
                <a:latin typeface="Georgia"/>
                <a:cs typeface="Georgia"/>
              </a:defRPr>
            </a:lvl2pPr>
            <a:lvl3pPr>
              <a:defRPr sz="2400">
                <a:latin typeface="Georgia"/>
                <a:cs typeface="Georgia"/>
              </a:defRPr>
            </a:lvl3pPr>
            <a:lvl4pPr>
              <a:defRPr sz="2000">
                <a:latin typeface="Georgia"/>
                <a:cs typeface="Georgia"/>
              </a:defRPr>
            </a:lvl4pPr>
            <a:lvl5pPr>
              <a:defRPr sz="2000">
                <a:latin typeface="Georgia"/>
                <a:cs typeface="Georgi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eorgia"/>
                <a:cs typeface="Georgi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1097804"/>
      </p:ext>
    </p:extLst>
  </p:cSld>
  <p:clrMapOvr>
    <a:masterClrMapping/>
  </p:clrMapOvr>
  <p:transition spd="med"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eorgia"/>
                <a:cs typeface="Georgi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23358983"/>
      </p:ext>
    </p:extLst>
  </p:cSld>
  <p:clrMapOvr>
    <a:masterClrMapping/>
  </p:clrMapOvr>
  <p:transition spd="med"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41318"/>
      </p:ext>
    </p:extLst>
  </p:cSld>
  <p:clrMapOvr>
    <a:masterClrMapping/>
  </p:clrMapOvr>
  <p:transition spd="med"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0379945"/>
      </p:ext>
    </p:extLst>
  </p:cSld>
  <p:clrMapOvr>
    <a:masterClrMapping/>
  </p:clrMapOvr>
  <p:transition spd="med"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96601" y="2305360"/>
            <a:ext cx="7769776" cy="2412586"/>
          </a:xfrm>
          <a:prstGeom prst="rect">
            <a:avLst/>
          </a:prstGeom>
        </p:spPr>
        <p:txBody>
          <a:bodyPr lIns="64310" tIns="32155" rIns="64310" bIns="3215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957483"/>
      </p:ext>
    </p:extLst>
  </p:cSld>
  <p:clrMapOvr>
    <a:masterClrMapping/>
  </p:clrMapOvr>
  <p:transition spd="med"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8AFDA4-C47C-BF43-BFAE-383938DEA8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8A32DB2-E8BE-A040-9EB2-19059BC30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475465A-31DC-6842-9E72-1945D5859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4A642-B77A-0343-AA8F-20059D43519A}" type="datetimeFigureOut">
              <a:rPr lang="es-MX" smtClean="0"/>
              <a:t>28/03/20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84EA2-FDC1-244C-97A4-7D3BCE4C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FFF803B-8BA5-984B-A8CB-1ECC60139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FB650-3909-0845-89E6-F21E125BF26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844650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E6BF1E-908D-4C2C-A9D8-EC140FBF84FD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9736C6-B4C3-4835-8BBD-6D04B6234D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8900" dist="61087" dir="5400000" rotWithShape="0">
              <a:srgbClr val="808080">
                <a:alpha val="45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4149"/>
      </p:ext>
    </p:extLst>
  </p:cSld>
  <p:clrMapOvr>
    <a:masterClrMapping/>
  </p:clrMapOvr>
  <p:transition spd="med"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A4FB01-57AD-4E21-A4D5-CE8A58EA8B63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26CC93-0F7E-449A-947F-9E0FFD45A2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rgbClr val="005DAA"/>
          </a:solidFill>
          <a:ln>
            <a:noFill/>
          </a:ln>
          <a:effectLst>
            <a:outerShdw blurRad="88900" dist="61087" dir="5400000" rotWithShape="0">
              <a:srgbClr val="808080">
                <a:alpha val="45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116728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E668C80-A1FE-4CCD-B81A-48E3F9E2539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6DC67E-D235-4096-B22C-A7FC733AB31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88900" dist="61087" dir="5400000" rotWithShape="0">
              <a:srgbClr val="808080">
                <a:alpha val="45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063017"/>
      </p:ext>
    </p:extLst>
  </p:cSld>
  <p:clrMapOvr>
    <a:masterClrMapping/>
  </p:clrMapOvr>
  <p:transition spd="med"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CC096A9-CDCF-4BFD-8C50-ED207419A1B1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2ACD9C-03F2-4C7D-8CDF-E8BAFE923A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88900" dist="61087" dir="5400000" rotWithShape="0">
              <a:srgbClr val="808080">
                <a:alpha val="45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507062"/>
      </p:ext>
    </p:extLst>
  </p:cSld>
  <p:clrMapOvr>
    <a:masterClrMapping/>
  </p:clrMapOvr>
  <p:transition spd="med"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AC5D98B-5762-4A0A-A9A3-AA547E27522E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58FDF8-0054-4954-807A-3A82EDA6C0E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rgbClr val="FF7600"/>
          </a:solidFill>
          <a:ln>
            <a:noFill/>
          </a:ln>
          <a:effectLst>
            <a:outerShdw blurRad="88900" dist="61087" dir="5400000" rotWithShape="0">
              <a:srgbClr val="808080">
                <a:alpha val="45998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188958"/>
      </p:ext>
    </p:extLst>
  </p:cSld>
  <p:clrMapOvr>
    <a:masterClrMapping/>
  </p:clrMapOvr>
  <p:transition spd="med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5B201A6-C917-4539-A717-27F8F984D8D6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524328"/>
      </p:ext>
    </p:extLst>
  </p:cSld>
  <p:clrMapOvr>
    <a:masterClrMapping/>
  </p:clrMapOvr>
  <p:transition spd="med"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6296F0-4D7B-41B3-96C9-4977E21F68D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08665F0-B723-42CB-BD32-1EB5E6EF33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3692443"/>
      </p:ext>
    </p:extLst>
  </p:cSld>
  <p:clrMapOvr>
    <a:masterClrMapping/>
  </p:clrMapOvr>
  <p:transition spd="med"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D70D80-D93E-46E0-B174-2A3E0E33703C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9247A8-F47A-46B4-B981-4B77B17C28B4}"/>
              </a:ext>
            </a:extLst>
          </p:cNvPr>
          <p:cNvSpPr/>
          <p:nvPr userDrawn="1"/>
        </p:nvSpPr>
        <p:spPr>
          <a:xfrm>
            <a:off x="-76200" y="457200"/>
            <a:ext cx="9296400" cy="533400"/>
          </a:xfrm>
          <a:prstGeom prst="rect">
            <a:avLst/>
          </a:prstGeom>
          <a:solidFill>
            <a:srgbClr val="005DA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5537759"/>
      </p:ext>
    </p:extLst>
  </p:cSld>
  <p:clrMapOvr>
    <a:masterClrMapping/>
  </p:clrMapOvr>
  <p:transition spd="med"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E0CE89-5BA6-4AA6-B500-ECDB903F5387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B1A317-5311-498C-B4E0-50C9A51E9CE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5777330"/>
      </p:ext>
    </p:extLst>
  </p:cSld>
  <p:clrMapOvr>
    <a:masterClrMapping/>
  </p:clrMapOvr>
  <p:transition spd="med"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9668BA-CCB1-4758-AD1A-5B5906651FAB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2EDE7A-DCE4-4B95-AABB-B7CCACFC0EF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125069"/>
      </p:ext>
    </p:extLst>
  </p:cSld>
  <p:clrMapOvr>
    <a:masterClrMapping/>
  </p:clrMapOvr>
  <p:transition spd="med"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24A943A-90CC-4CD8-B5AB-38F8A611FE84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505846-4487-4F42-A4A5-AAA3805C994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FF7600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anose="020B0300000000000000" pitchFamily="34" charset="-128"/>
                <a:cs typeface="ヒラギノ角ゴ Pro W3" panose="020B0300000000000000" pitchFamily="34" charset="-128"/>
              </a:defRPr>
            </a:lvl9pPr>
          </a:lstStyle>
          <a:p>
            <a:pPr algn="ctr">
              <a:defRPr/>
            </a:pPr>
            <a:endParaRPr lang="es-MX" altLang="es-MX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latin typeface="Georgia"/>
                <a:cs typeface="Georgia"/>
              </a:defRPr>
            </a:lvl1pPr>
            <a:lvl2pPr>
              <a:defRPr sz="2600">
                <a:latin typeface="Georgia"/>
                <a:cs typeface="Georgia"/>
              </a:defRPr>
            </a:lvl2pPr>
            <a:lvl3pPr>
              <a:defRPr sz="22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9700841"/>
      </p:ext>
    </p:extLst>
  </p:cSld>
  <p:clrMapOvr>
    <a:masterClrMapping/>
  </p:clrMapOvr>
  <p:transition spd="med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1800">
                <a:solidFill>
                  <a:schemeClr val="bg1">
                    <a:lumMod val="85000"/>
                  </a:schemeClr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29382"/>
      </p:ext>
    </p:extLst>
  </p:cSld>
  <p:clrMapOvr>
    <a:masterClrMapping/>
  </p:clrMapOvr>
  <p:transition spd="med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Georgia"/>
                <a:cs typeface="Georgia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4454119"/>
      </p:ext>
    </p:extLst>
  </p:cSld>
  <p:clrMapOvr>
    <a:masterClrMapping/>
  </p:clrMapOvr>
  <p:transition spd="med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Georgia"/>
                <a:cs typeface="Georgia"/>
              </a:defRPr>
            </a:lvl1pPr>
            <a:lvl2pPr>
              <a:defRPr sz="2400">
                <a:latin typeface="Georgia"/>
                <a:cs typeface="Georgia"/>
              </a:defRPr>
            </a:lvl2pPr>
            <a:lvl3pPr>
              <a:defRPr sz="20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800">
                <a:latin typeface="Georgia"/>
                <a:cs typeface="Georg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latin typeface="Georgia"/>
                <a:cs typeface="Georgia"/>
              </a:defRPr>
            </a:lvl1pPr>
            <a:lvl2pPr>
              <a:defRPr sz="2400">
                <a:latin typeface="Georgia"/>
                <a:cs typeface="Georgia"/>
              </a:defRPr>
            </a:lvl2pPr>
            <a:lvl3pPr>
              <a:defRPr sz="2000">
                <a:latin typeface="Georgia"/>
                <a:cs typeface="Georgia"/>
              </a:defRPr>
            </a:lvl3pPr>
            <a:lvl4pPr>
              <a:defRPr sz="1800">
                <a:latin typeface="Georgia"/>
                <a:cs typeface="Georgia"/>
              </a:defRPr>
            </a:lvl4pPr>
            <a:lvl5pPr>
              <a:defRPr sz="1800">
                <a:latin typeface="Georgia"/>
                <a:cs typeface="Georgia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5769235"/>
      </p:ext>
    </p:extLst>
  </p:cSld>
  <p:clrMapOvr>
    <a:masterClrMapping/>
  </p:clrMapOvr>
  <p:transition spd="med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l"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eorgia"/>
                <a:cs typeface="Georgia"/>
              </a:defRPr>
            </a:lvl1pPr>
            <a:lvl2pPr>
              <a:defRPr sz="2000">
                <a:latin typeface="Georgia"/>
                <a:cs typeface="Georgia"/>
              </a:defRPr>
            </a:lvl2pPr>
            <a:lvl3pPr>
              <a:defRPr sz="1800">
                <a:latin typeface="Georgia"/>
                <a:cs typeface="Georgia"/>
              </a:defRPr>
            </a:lvl3pPr>
            <a:lvl4pPr>
              <a:defRPr sz="16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 Narrow"/>
                <a:cs typeface="Arial Narrow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Georgia"/>
                <a:cs typeface="Georgia"/>
              </a:defRPr>
            </a:lvl1pPr>
            <a:lvl2pPr>
              <a:defRPr sz="2000">
                <a:latin typeface="Georgia"/>
                <a:cs typeface="Georgia"/>
              </a:defRPr>
            </a:lvl2pPr>
            <a:lvl3pPr>
              <a:defRPr sz="1800">
                <a:latin typeface="Georgia"/>
                <a:cs typeface="Georgia"/>
              </a:defRPr>
            </a:lvl3pPr>
            <a:lvl4pPr>
              <a:defRPr sz="1600">
                <a:latin typeface="Georgia"/>
                <a:cs typeface="Georgia"/>
              </a:defRPr>
            </a:lvl4pPr>
            <a:lvl5pPr>
              <a:defRPr sz="1600">
                <a:latin typeface="Georgia"/>
                <a:cs typeface="Georgia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9014390"/>
      </p:ext>
    </p:extLst>
  </p:cSld>
  <p:clrMapOvr>
    <a:masterClrMapping/>
  </p:clrMapOvr>
  <p:transition spd="med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19872"/>
      </p:ext>
    </p:extLst>
  </p:cSld>
  <p:clrMapOvr>
    <a:masterClrMapping/>
  </p:clrMapOvr>
  <p:transition spd="med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617004"/>
      </p:ext>
    </p:extLst>
  </p:cSld>
  <p:clrMapOvr>
    <a:masterClrMapping/>
  </p:clrMapOvr>
  <p:transition spd="med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Georgia"/>
                <a:cs typeface="Georgia"/>
              </a:defRPr>
            </a:lvl1pPr>
            <a:lvl2pPr>
              <a:defRPr sz="2800">
                <a:latin typeface="Georgia"/>
                <a:cs typeface="Georgia"/>
              </a:defRPr>
            </a:lvl2pPr>
            <a:lvl3pPr>
              <a:defRPr sz="2400">
                <a:latin typeface="Georgia"/>
                <a:cs typeface="Georgia"/>
              </a:defRPr>
            </a:lvl3pPr>
            <a:lvl4pPr>
              <a:defRPr sz="2000">
                <a:latin typeface="Georgia"/>
                <a:cs typeface="Georgia"/>
              </a:defRPr>
            </a:lvl4pPr>
            <a:lvl5pPr>
              <a:defRPr sz="2000">
                <a:latin typeface="Georgia"/>
                <a:cs typeface="Georgia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eorgia"/>
                <a:cs typeface="Georgi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8534881"/>
      </p:ext>
    </p:extLst>
  </p:cSld>
  <p:clrMapOvr>
    <a:masterClrMapping/>
  </p:clrMapOvr>
  <p:transition spd="med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 Narrow"/>
                <a:cs typeface="Arial Narrow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Georgia"/>
                <a:cs typeface="Georgi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5770909"/>
      </p:ext>
    </p:extLst>
  </p:cSld>
  <p:clrMapOvr>
    <a:masterClrMapping/>
  </p:clrMapOvr>
  <p:transition spd="med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8492410"/>
      </p:ext>
    </p:extLst>
  </p:cSld>
  <p:clrMapOvr>
    <a:masterClrMapping/>
  </p:clrMapOvr>
  <p:transition spd="med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4020227"/>
      </p:ext>
    </p:extLst>
  </p:cSld>
  <p:clrMapOvr>
    <a:masterClrMapping/>
  </p:clrMapOvr>
  <p:transition spd="med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96601" y="2305360"/>
            <a:ext cx="7769776" cy="2412586"/>
          </a:xfrm>
          <a:prstGeom prst="rect">
            <a:avLst/>
          </a:prstGeom>
        </p:spPr>
        <p:txBody>
          <a:bodyPr lIns="64310" tIns="32155" rIns="64310" bIns="32155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1605117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01C4E7F-A6C2-5343-A633-932EF760C375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E6E5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ヒラギノ角ゴ Pro W3" pitchFamily="-84" charset="-128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B37F2D1A-AACA-4BF4-A5DD-93EA12CC0D6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26175"/>
            <a:ext cx="21272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4647C67-D576-4559-B1F6-96F76C352C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04" r:id="rId1"/>
    <p:sldLayoutId id="2147484505" r:id="rId2"/>
    <p:sldLayoutId id="2147484506" r:id="rId3"/>
    <p:sldLayoutId id="2147484507" r:id="rId4"/>
    <p:sldLayoutId id="2147484508" r:id="rId5"/>
    <p:sldLayoutId id="2147484509" r:id="rId6"/>
  </p:sldLayoutIdLst>
  <p:transition spd="med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F0C073-0A40-D741-B29C-9728CB94483D}"/>
              </a:ext>
            </a:extLst>
          </p:cNvPr>
          <p:cNvSpPr txBox="1"/>
          <p:nvPr/>
        </p:nvSpPr>
        <p:spPr>
          <a:xfrm>
            <a:off x="7086600" y="6477000"/>
            <a:ext cx="1600200" cy="138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defRPr/>
            </a:pPr>
            <a:r>
              <a:rPr lang="es-ES" altLang="x-none" sz="900">
                <a:solidFill>
                  <a:srgbClr val="BCBDC0"/>
                </a:solidFill>
                <a:latin typeface="Arial Narrow" charset="0"/>
              </a:rPr>
              <a:t>Hacer el bien en el mundo</a:t>
            </a:r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  |  </a:t>
            </a:r>
            <a:fld id="{080A544E-6B2B-4B3F-834C-FBB9B81C8343}" type="slidenum">
              <a:rPr lang="en-US" altLang="x-none" sz="900" smtClean="0">
                <a:solidFill>
                  <a:srgbClr val="BCBDC0"/>
                </a:solidFill>
                <a:latin typeface="Arial Narrow" charset="0"/>
              </a:rPr>
              <a:pPr algn="r">
                <a:defRPr/>
              </a:pPr>
              <a:t>‹Nº›</a:t>
            </a:fld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  </a:t>
            </a:r>
            <a:endParaRPr lang="en-US" altLang="x-none" sz="900">
              <a:solidFill>
                <a:srgbClr val="958D85"/>
              </a:solidFill>
              <a:latin typeface="Arial Narrow" charset="0"/>
            </a:endParaRPr>
          </a:p>
        </p:txBody>
      </p:sp>
      <p:pic>
        <p:nvPicPr>
          <p:cNvPr id="2051" name="Picture 3">
            <a:extLst>
              <a:ext uri="{FF2B5EF4-FFF2-40B4-BE49-F238E27FC236}">
                <a16:creationId xmlns:a16="http://schemas.microsoft.com/office/drawing/2014/main" id="{C20FFF99-5F96-41BF-8806-DB68F057E4E4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26175"/>
            <a:ext cx="21272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32" r:id="rId1"/>
    <p:sldLayoutId id="2147484533" r:id="rId2"/>
    <p:sldLayoutId id="2147484534" r:id="rId3"/>
    <p:sldLayoutId id="2147484535" r:id="rId4"/>
    <p:sldLayoutId id="2147484536" r:id="rId5"/>
    <p:sldLayoutId id="2147484510" r:id="rId6"/>
    <p:sldLayoutId id="2147484511" r:id="rId7"/>
    <p:sldLayoutId id="2147484512" r:id="rId8"/>
    <p:sldLayoutId id="2147484513" r:id="rId9"/>
    <p:sldLayoutId id="2147484514" r:id="rId10"/>
    <p:sldLayoutId id="2147484515" r:id="rId11"/>
    <p:sldLayoutId id="2147484516" r:id="rId12"/>
    <p:sldLayoutId id="2147484517" r:id="rId13"/>
    <p:sldLayoutId id="2147484518" r:id="rId14"/>
    <p:sldLayoutId id="2147484519" r:id="rId15"/>
    <p:sldLayoutId id="2147484520" r:id="rId16"/>
    <p:sldLayoutId id="2147484548" r:id="rId17"/>
  </p:sldLayoutIdLst>
  <p:transition spd="med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6EEE8C-B414-8341-BDDA-4CEEEB6BAF2A}"/>
              </a:ext>
            </a:extLst>
          </p:cNvPr>
          <p:cNvSpPr txBox="1"/>
          <p:nvPr/>
        </p:nvSpPr>
        <p:spPr>
          <a:xfrm>
            <a:off x="7162800" y="6477000"/>
            <a:ext cx="1524000" cy="138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defRPr/>
            </a:pPr>
            <a:r>
              <a:rPr lang="es-ES" altLang="x-none" sz="900">
                <a:solidFill>
                  <a:srgbClr val="BCBDC0"/>
                </a:solidFill>
                <a:latin typeface="Arial Narrow" charset="0"/>
              </a:rPr>
              <a:t>Hacer el bien en el mundo</a:t>
            </a:r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 |  </a:t>
            </a:r>
            <a:fld id="{2AE7135D-56CE-43DB-9EC7-4F664765ED52}" type="slidenum">
              <a:rPr lang="en-US" altLang="x-none" sz="900" smtClean="0">
                <a:solidFill>
                  <a:srgbClr val="BCBDC0"/>
                </a:solidFill>
                <a:latin typeface="Arial Narrow" charset="0"/>
              </a:rPr>
              <a:pPr algn="r">
                <a:defRPr/>
              </a:pPr>
              <a:t>‹Nº›</a:t>
            </a:fld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  </a:t>
            </a:r>
            <a:endParaRPr lang="en-US" altLang="x-none" sz="900">
              <a:solidFill>
                <a:srgbClr val="958D85"/>
              </a:solidFill>
              <a:latin typeface="Arial Narrow" charset="0"/>
            </a:endParaRP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20422937-F48F-400A-862A-7286C19B21E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26175"/>
            <a:ext cx="21272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37" r:id="rId1"/>
    <p:sldLayoutId id="2147484538" r:id="rId2"/>
    <p:sldLayoutId id="2147484539" r:id="rId3"/>
    <p:sldLayoutId id="2147484540" r:id="rId4"/>
    <p:sldLayoutId id="2147484541" r:id="rId5"/>
    <p:sldLayoutId id="2147484542" r:id="rId6"/>
  </p:sldLayoutIdLst>
  <p:transition spd="med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5C68C9B-0322-754B-B9D4-A658C00E5C3D}"/>
              </a:ext>
            </a:extLst>
          </p:cNvPr>
          <p:cNvSpPr txBox="1"/>
          <p:nvPr/>
        </p:nvSpPr>
        <p:spPr>
          <a:xfrm>
            <a:off x="7086600" y="6477000"/>
            <a:ext cx="1600200" cy="138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r">
              <a:defRPr/>
            </a:pPr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Doing Good in the World  |  </a:t>
            </a:r>
            <a:fld id="{8FC8976E-D271-4B5D-8632-55272D7D3368}" type="slidenum">
              <a:rPr lang="en-US" altLang="x-none" sz="900" smtClean="0">
                <a:solidFill>
                  <a:srgbClr val="BCBDC0"/>
                </a:solidFill>
                <a:latin typeface="Arial Narrow" charset="0"/>
              </a:rPr>
              <a:pPr algn="r">
                <a:defRPr/>
              </a:pPr>
              <a:t>‹Nº›</a:t>
            </a:fld>
            <a:r>
              <a:rPr lang="en-US" altLang="x-none" sz="900">
                <a:solidFill>
                  <a:srgbClr val="BCBDC0"/>
                </a:solidFill>
                <a:latin typeface="Arial Narrow" charset="0"/>
              </a:rPr>
              <a:t>  </a:t>
            </a:r>
            <a:endParaRPr lang="en-US" altLang="x-none" sz="900">
              <a:solidFill>
                <a:srgbClr val="958D85"/>
              </a:solidFill>
              <a:latin typeface="Arial Narrow" charset="0"/>
            </a:endParaRP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75B31FF8-FA6C-4BFE-85EA-F1A2194D318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226175"/>
            <a:ext cx="2127250" cy="45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43" r:id="rId1"/>
    <p:sldLayoutId id="2147484544" r:id="rId2"/>
    <p:sldLayoutId id="2147484545" r:id="rId3"/>
    <p:sldLayoutId id="2147484546" r:id="rId4"/>
    <p:sldLayoutId id="2147484547" r:id="rId5"/>
    <p:sldLayoutId id="2147484521" r:id="rId6"/>
    <p:sldLayoutId id="2147484522" r:id="rId7"/>
    <p:sldLayoutId id="2147484523" r:id="rId8"/>
    <p:sldLayoutId id="2147484524" r:id="rId9"/>
    <p:sldLayoutId id="2147484525" r:id="rId10"/>
    <p:sldLayoutId id="2147484526" r:id="rId11"/>
    <p:sldLayoutId id="2147484527" r:id="rId12"/>
    <p:sldLayoutId id="2147484528" r:id="rId13"/>
    <p:sldLayoutId id="2147484529" r:id="rId14"/>
    <p:sldLayoutId id="2147484530" r:id="rId15"/>
    <p:sldLayoutId id="2147484531" r:id="rId16"/>
  </p:sldLayoutIdLst>
  <p:transition spd="med">
    <p:fade/>
  </p:transition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panose="020B0600070205080204" pitchFamily="3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joseignaciom47@gmail.com" TargetMode="External"/><Relationship Id="rId2" Type="http://schemas.openxmlformats.org/officeDocument/2006/relationships/hyperlink" Target="http://www.fundaciond4110.com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creyes@drg.mx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undaciond4110.com/recursos/subvenciones/subvenciones-distritales-20-21" TargetMode="External"/><Relationship Id="rId2" Type="http://schemas.openxmlformats.org/officeDocument/2006/relationships/hyperlink" Target="http://www.fundaciond4110.com/" TargetMode="Externa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otary.org/es/rotary-monitors-coronavirus-outbreak#grants" TargetMode="Externa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AF65A3-F3E9-C14F-AB33-3B80CEEC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2800" dirty="0"/>
              <a:t>SUBCOMITÉ DE SUBVENCIONES</a:t>
            </a:r>
            <a:endParaRPr lang="es-MX" sz="280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B196374-5908-A344-B1FF-B3B7F1D5D7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>
                <a:solidFill>
                  <a:srgbClr val="002060"/>
                </a:solidFill>
              </a:rPr>
              <a:t>Mario Carrillo Prieto</a:t>
            </a:r>
          </a:p>
          <a:p>
            <a:r>
              <a:rPr lang="en-GB" dirty="0">
                <a:solidFill>
                  <a:srgbClr val="002060"/>
                </a:solidFill>
              </a:rPr>
              <a:t>Ignacio Méndez Lastra</a:t>
            </a:r>
          </a:p>
          <a:p>
            <a:r>
              <a:rPr lang="en-GB" dirty="0">
                <a:solidFill>
                  <a:srgbClr val="002060"/>
                </a:solidFill>
              </a:rPr>
              <a:t>Raúl Pérez Cadena</a:t>
            </a:r>
          </a:p>
          <a:p>
            <a:r>
              <a:rPr lang="en-GB" dirty="0">
                <a:solidFill>
                  <a:srgbClr val="002060"/>
                </a:solidFill>
              </a:rPr>
              <a:t>Celso Reyes García</a:t>
            </a:r>
          </a:p>
          <a:p>
            <a:r>
              <a:rPr lang="en-GB" dirty="0">
                <a:solidFill>
                  <a:srgbClr val="002060"/>
                </a:solidFill>
                <a:ea typeface="MS PGothic"/>
              </a:rPr>
              <a:t>Guillermo Contreras de la Paz</a:t>
            </a:r>
            <a:endParaRPr lang="en-GB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896543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ítulo 1">
            <a:extLst>
              <a:ext uri="{FF2B5EF4-FFF2-40B4-BE49-F238E27FC236}">
                <a16:creationId xmlns:a16="http://schemas.microsoft.com/office/drawing/2014/main" id="{20C30E32-CDC9-42F5-936F-C90473F842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09588"/>
            <a:ext cx="8458200" cy="685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="t" compatLnSpc="1">
            <a:prstTxWarp prst="textNoShape">
              <a:avLst/>
            </a:prstTxWarp>
          </a:bodyPr>
          <a:lstStyle/>
          <a:p>
            <a:r>
              <a:rPr lang="es-ES_tradnl" altLang="en-US" sz="3200" dirty="0">
                <a:ea typeface="MS PGothic"/>
              </a:rPr>
              <a:t>TEMAS A TRATAR HOY Marzo 28 2020</a:t>
            </a:r>
            <a:br>
              <a:rPr lang="es-ES_tradnl" altLang="en-US" sz="3200" dirty="0">
                <a:latin typeface="Arial Narrow" panose="020B0606020202030204" pitchFamily="34" charset="0"/>
              </a:rPr>
            </a:br>
            <a:br>
              <a:rPr lang="es-ES_tradnl" altLang="en-US" sz="2400" dirty="0">
                <a:latin typeface="Arial Narrow" panose="020B0606020202030204" pitchFamily="34" charset="0"/>
              </a:rPr>
            </a:br>
            <a:endParaRPr lang="es-ES_tradnl" altLang="en-US" sz="2400">
              <a:latin typeface="Arial Narrow" panose="020B0606020202030204" pitchFamily="34" charset="0"/>
            </a:endParaRPr>
          </a:p>
        </p:txBody>
      </p:sp>
      <p:sp>
        <p:nvSpPr>
          <p:cNvPr id="74754" name="Marcador de contenido 2">
            <a:extLst>
              <a:ext uri="{FF2B5EF4-FFF2-40B4-BE49-F238E27FC236}">
                <a16:creationId xmlns:a16="http://schemas.microsoft.com/office/drawing/2014/main" id="{44AB78C0-5DAA-4770-A87A-4D624ABD4C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28600" y="1195388"/>
            <a:ext cx="8229600" cy="4748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_tradnl" altLang="en-US" dirty="0">
              <a:latin typeface="Georgia" panose="02040502050405020303" pitchFamily="18" charset="0"/>
            </a:endParaRPr>
          </a:p>
          <a:p>
            <a:r>
              <a:rPr lang="es-ES_tradnl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SUBVENCIONES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:</a:t>
            </a:r>
          </a:p>
          <a:p>
            <a:r>
              <a:rPr lang="en-GB" altLang="en-US" b="1" u="sng" dirty="0" err="1">
                <a:solidFill>
                  <a:srgbClr val="002060"/>
                </a:solidFill>
                <a:latin typeface="Georgia" panose="02040502050405020303" pitchFamily="18" charset="0"/>
              </a:rPr>
              <a:t>Distritales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19-20: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cerradas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,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pendientes</a:t>
            </a:r>
            <a:endParaRPr lang="en-GB" alt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altLang="en-US" b="1" u="sng" dirty="0" err="1">
                <a:solidFill>
                  <a:srgbClr val="002060"/>
                </a:solidFill>
                <a:latin typeface="Georgia" panose="02040502050405020303" pitchFamily="18" charset="0"/>
              </a:rPr>
              <a:t>Distritales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20-21: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Cambios</a:t>
            </a:r>
            <a:endParaRPr lang="en-GB" alt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altLang="en-US" b="1" u="sng" dirty="0" err="1">
                <a:solidFill>
                  <a:srgbClr val="002060"/>
                </a:solidFill>
                <a:latin typeface="Georgia" panose="02040502050405020303" pitchFamily="18" charset="0"/>
              </a:rPr>
              <a:t>Globales</a:t>
            </a:r>
            <a:r>
              <a:rPr lang="en-GB" altLang="en-US" b="1" u="sng" dirty="0">
                <a:solidFill>
                  <a:srgbClr val="002060"/>
                </a:solidFill>
                <a:latin typeface="Georgia" panose="02040502050405020303" pitchFamily="18" charset="0"/>
              </a:rPr>
              <a:t>: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 FDD,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próximo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seminario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de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Certificación</a:t>
            </a:r>
            <a:endParaRPr lang="en-GB" alt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altLang="en-US" b="1" u="sng" dirty="0">
                <a:solidFill>
                  <a:srgbClr val="002060"/>
                </a:solidFill>
                <a:latin typeface="Georgia" panose="02040502050405020303" pitchFamily="18" charset="0"/>
              </a:rPr>
              <a:t>COVID-19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: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Novedades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de La Fundación y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en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el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mundo</a:t>
            </a:r>
            <a:endParaRPr lang="en-GB" alt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Preguntas</a:t>
            </a:r>
            <a:r>
              <a:rPr lang="en-GB" altLang="en-US" dirty="0">
                <a:solidFill>
                  <a:srgbClr val="002060"/>
                </a:solidFill>
                <a:latin typeface="Georgia" panose="02040502050405020303" pitchFamily="18" charset="0"/>
              </a:rPr>
              <a:t> y </a:t>
            </a:r>
            <a:r>
              <a:rPr lang="en-GB" altLang="en-US" dirty="0" err="1">
                <a:solidFill>
                  <a:srgbClr val="002060"/>
                </a:solidFill>
                <a:latin typeface="Georgia" panose="02040502050405020303" pitchFamily="18" charset="0"/>
              </a:rPr>
              <a:t>respuestas</a:t>
            </a:r>
            <a:endParaRPr lang="en-GB" altLang="en-US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en-GB" altLang="en-US" dirty="0">
              <a:latin typeface="Georgia" panose="02040502050405020303" pitchFamily="18" charset="0"/>
            </a:endParaRPr>
          </a:p>
          <a:p>
            <a:endParaRPr lang="es-ES_tradnl" altLang="en-US" dirty="0">
              <a:latin typeface="Georgia" panose="02040502050405020303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507773-9411-6C4F-83F9-A5CF3DBD7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sz="2000" b="1" dirty="0"/>
              <a:t>SUBVENCIONES DISTRITALES 20-21</a:t>
            </a:r>
            <a:br>
              <a:rPr lang="es-ES_tradnl" sz="2000" b="1" dirty="0"/>
            </a:br>
            <a:endParaRPr lang="es-ES_tradnl" sz="2000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836691-49C0-9B45-80D7-F866DA2165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sz="2400" dirty="0">
                <a:solidFill>
                  <a:srgbClr val="002060"/>
                </a:solidFill>
              </a:rPr>
              <a:t>Serán muy parecidas a las de 2019-2020</a:t>
            </a:r>
          </a:p>
          <a:p>
            <a:r>
              <a:rPr lang="es-MX" sz="2400" dirty="0">
                <a:solidFill>
                  <a:srgbClr val="002060"/>
                </a:solidFill>
              </a:rPr>
              <a:t>Mucho más sencillas que las Globales: no requieren socio internacional, pueden apoyar casi cualquier proyecto de servicio de tu club, proceso simple de solicitud y reporte final.</a:t>
            </a:r>
          </a:p>
          <a:p>
            <a:r>
              <a:rPr lang="es-MX" sz="2400" dirty="0">
                <a:solidFill>
                  <a:srgbClr val="002060"/>
                </a:solidFill>
              </a:rPr>
              <a:t>Habrá tres niveles de apoyo del distrito -desde 20 a 40 mil pesos-, dependiendo de las contribuciones del club a La Fundación. Para esto, consulta con el COMITÉ DISTRITAL DE LA FUNDACION, ya sea en </a:t>
            </a:r>
            <a:r>
              <a:rPr lang="es-MX" sz="2400" dirty="0">
                <a:solidFill>
                  <a:srgbClr val="00206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www.fundaciond4110.com</a:t>
            </a:r>
            <a:r>
              <a:rPr lang="es-MX" sz="2400" dirty="0">
                <a:solidFill>
                  <a:srgbClr val="002060"/>
                </a:solidFill>
              </a:rPr>
              <a:t> o por correo a </a:t>
            </a:r>
            <a:r>
              <a:rPr lang="es-MX" sz="2400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joseignaciom47@gmail.com</a:t>
            </a:r>
            <a:r>
              <a:rPr lang="es-MX" sz="2400" dirty="0">
                <a:solidFill>
                  <a:srgbClr val="002060"/>
                </a:solidFill>
              </a:rPr>
              <a:t> y </a:t>
            </a:r>
            <a:r>
              <a:rPr lang="es-MX" sz="2400" dirty="0">
                <a:solidFill>
                  <a:srgbClr val="00206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creyes@drg.mx</a:t>
            </a:r>
            <a:r>
              <a:rPr lang="es-MX" sz="2400" dirty="0">
                <a:solidFill>
                  <a:srgbClr val="002060"/>
                </a:solidFill>
              </a:rPr>
              <a:t>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10878372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B2CAF2-36CE-2B45-ACFC-411C71F6A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b="1" dirty="0"/>
              <a:t>SUBVENCIONES DISTRITALES</a:t>
            </a:r>
            <a:endParaRPr lang="es-ES_tradnl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561A3CE-5125-9646-8AFB-9BF91CC2AF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>
                <a:solidFill>
                  <a:srgbClr val="002060"/>
                </a:solidFill>
              </a:rPr>
              <a:t>EL FORMATO DE SOLICITUD YA ESTA DISPONIBLE EN </a:t>
            </a:r>
            <a:r>
              <a:rPr lang="es-ES_tradnl" dirty="0">
                <a:solidFill>
                  <a:srgbClr val="002060"/>
                </a:solidFill>
                <a:hlinkClick r:id="rId2"/>
              </a:rPr>
              <a:t>WWW.FUNDACIOND4110.COM</a:t>
            </a:r>
            <a:endParaRPr lang="es-ES_tradnl" dirty="0">
              <a:solidFill>
                <a:srgbClr val="002060"/>
              </a:solidFill>
            </a:endParaRPr>
          </a:p>
          <a:p>
            <a:r>
              <a:rPr lang="es-MX" dirty="0">
                <a:hlinkClick r:id="rId3"/>
              </a:rPr>
              <a:t>http://www.fundaciond4110.com/recursos/subvenciones/subvenciones-distritales-20-21</a:t>
            </a:r>
            <a:endParaRPr lang="es-ES_tradnl" dirty="0">
              <a:solidFill>
                <a:srgbClr val="002060"/>
              </a:solidFill>
            </a:endParaRPr>
          </a:p>
          <a:p>
            <a:r>
              <a:rPr lang="es-ES_tradnl" dirty="0">
                <a:solidFill>
                  <a:srgbClr val="002060"/>
                </a:solidFill>
              </a:rPr>
              <a:t>ASEGURATE DE QUE SEA EL FORMATO 20-21</a:t>
            </a:r>
          </a:p>
        </p:txBody>
      </p:sp>
    </p:spTree>
    <p:extLst>
      <p:ext uri="{BB962C8B-B14F-4D97-AF65-F5344CB8AC3E}">
        <p14:creationId xmlns:p14="http://schemas.microsoft.com/office/powerpoint/2010/main" val="225247485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8AFB6-32BA-9E40-BAD1-1B4715C34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 sz="2400" dirty="0"/>
              <a:t>COVID-19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1A5719-E86F-8D4C-B60E-F70E92B9C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_tradnl" dirty="0">
                <a:solidFill>
                  <a:srgbClr val="002060"/>
                </a:solidFill>
              </a:rPr>
              <a:t>LA FUNDACION HA FLEXIBILIZADO SUS REGLAS PARA APOYAR EN ESTA EMERGENCIA DE SALUD</a:t>
            </a:r>
          </a:p>
          <a:p>
            <a:r>
              <a:rPr lang="es-ES_tradnl" dirty="0">
                <a:solidFill>
                  <a:srgbClr val="002060"/>
                </a:solidFill>
              </a:rPr>
              <a:t>ENTRA A MY ROTARY en </a:t>
            </a:r>
            <a:r>
              <a:rPr lang="es-MX" dirty="0">
                <a:hlinkClick r:id="rId2"/>
              </a:rPr>
              <a:t>https://www.rotary.org/es/rotary-monitors-coronavirus-outbreak#grants</a:t>
            </a:r>
            <a:endParaRPr lang="es-MX" dirty="0"/>
          </a:p>
          <a:p>
            <a:r>
              <a:rPr lang="es-MX" dirty="0">
                <a:solidFill>
                  <a:srgbClr val="002060"/>
                </a:solidFill>
              </a:rPr>
              <a:t>En cuanto tengamos más información práctica la difundiremos en el distrito.</a:t>
            </a:r>
            <a:endParaRPr lang="es-ES_tradnl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453109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CC3C4B-72C5-F943-94C6-1AA1C5C7DD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       Subvenciones </a:t>
            </a:r>
            <a:r>
              <a:rPr lang="en-GB" dirty="0" err="1"/>
              <a:t>Globales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44230280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1C5567E8-587C-7546-95AC-52656C9358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 anchor="ctr" anchorCtr="0"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bg1"/>
                </a:solidFill>
                <a:latin typeface="Arial Narrow"/>
                <a:ea typeface="MS PGothic" pitchFamily="34" charset="-128"/>
                <a:cs typeface="Arial Narrow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MS PGothic" pitchFamily="34" charset="-128"/>
                <a:cs typeface="MS PGothic" panose="020B0600070205080204" pitchFamily="34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GB" sz="2900" dirty="0"/>
              <a:t>             </a:t>
            </a:r>
            <a:r>
              <a:rPr lang="en-GB" sz="2900" dirty="0" err="1"/>
              <a:t>SUBVENCIONES</a:t>
            </a:r>
            <a:r>
              <a:rPr lang="en-GB" sz="2900" dirty="0"/>
              <a:t> </a:t>
            </a:r>
            <a:r>
              <a:rPr lang="en-GB" sz="2900" dirty="0" err="1"/>
              <a:t>GLOBALES</a:t>
            </a:r>
            <a:endParaRPr lang="es-MX" sz="3500" dirty="0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0776326B-2A48-C14E-B324-0FD5A04821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4000" y="1824182"/>
            <a:ext cx="8763000" cy="3255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320785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RICommunications_white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2_Custom Design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0041018965C148B8386E7CAFFFD3D7" ma:contentTypeVersion="4" ma:contentTypeDescription="Create a new document." ma:contentTypeScope="" ma:versionID="21f9e43456559c0480e5e3bc8b7324e7">
  <xsd:schema xmlns:xsd="http://www.w3.org/2001/XMLSchema" xmlns:xs="http://www.w3.org/2001/XMLSchema" xmlns:p="http://schemas.microsoft.com/office/2006/metadata/properties" xmlns:ns2="41d4868e-e7c5-4a0f-bea8-40f63a832f74" targetNamespace="http://schemas.microsoft.com/office/2006/metadata/properties" ma:root="true" ma:fieldsID="d8249c90373732a3bc6a863b4e1e2dbd" ns2:_="">
    <xsd:import namespace="41d4868e-e7c5-4a0f-bea8-40f63a832f7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d4868e-e7c5-4a0f-bea8-40f63a832f7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358098-0FC1-4656-888E-01F7940B0A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d4868e-e7c5-4a0f-bea8-40f63a832f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RICommunications_white</Template>
  <TotalTime>5375</TotalTime>
  <Words>250</Words>
  <Application>Microsoft Macintosh PowerPoint</Application>
  <PresentationFormat>Presentación en pantalla (4:3)</PresentationFormat>
  <Paragraphs>31</Paragraphs>
  <Slides>7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4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Arial</vt:lpstr>
      <vt:lpstr>Arial Narrow</vt:lpstr>
      <vt:lpstr>Calibri</vt:lpstr>
      <vt:lpstr>Georgia</vt:lpstr>
      <vt:lpstr>RICommunications_white</vt:lpstr>
      <vt:lpstr>Custom Design</vt:lpstr>
      <vt:lpstr>2_Custom Design</vt:lpstr>
      <vt:lpstr>1_Custom Design</vt:lpstr>
      <vt:lpstr>SUBCOMITÉ DE SUBVENCIONES</vt:lpstr>
      <vt:lpstr>TEMAS A TRATAR HOY Marzo 28 2020  </vt:lpstr>
      <vt:lpstr>SUBVENCIONES DISTRITALES 20-21 </vt:lpstr>
      <vt:lpstr>SUBVENCIONES DISTRITALES</vt:lpstr>
      <vt:lpstr>COVID-19</vt:lpstr>
      <vt:lpstr>       Subvenciones Globales</vt:lpstr>
      <vt:lpstr>             SUBVENCIONES GLOBALES</vt:lpstr>
    </vt:vector>
  </TitlesOfParts>
  <Manager/>
  <Company>Rotary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GOOD IN THE WORLD</dc:title>
  <dc:subject/>
  <dc:creator>Rachel Greenhoe</dc:creator>
  <cp:keywords/>
  <dc:description/>
  <cp:lastModifiedBy>celso reyes</cp:lastModifiedBy>
  <cp:revision>191</cp:revision>
  <cp:lastPrinted>2013-11-27T16:58:52Z</cp:lastPrinted>
  <dcterms:created xsi:type="dcterms:W3CDTF">2013-08-16T21:21:46Z</dcterms:created>
  <dcterms:modified xsi:type="dcterms:W3CDTF">2020-03-28T15:50:44Z</dcterms:modified>
  <cp:category/>
</cp:coreProperties>
</file>