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3"/>
  </p:normalViewPr>
  <p:slideViewPr>
    <p:cSldViewPr snapToGrid="0" snapToObjects="1">
      <p:cViewPr varScale="1">
        <p:scale>
          <a:sx n="90" d="100"/>
          <a:sy n="90" d="100"/>
        </p:scale>
        <p:origin x="232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E5242-AC07-3242-8A91-DF8C59DCC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86947B-A638-C444-A1AA-FFC58828E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E798A7-1B13-B849-92E4-167015C3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207501-3B91-CB43-ACDA-C07C8AA0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CB31AC-A140-E547-BE4D-659A0F9B1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97446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335E38-9458-8144-963B-4B749F194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516E62-6E84-8A46-96F7-F0ADFB2F5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15A1E8-FE90-5940-84E1-34A4A15A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99377F-9118-4C46-B388-2780BECD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C639FA-C292-2946-806A-8DF526B7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8541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599DF1-8BD8-6F41-A1E0-35E1A3909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FC2EF1-E1F2-5140-B297-C551241AF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9EFE47-A01C-6648-B46B-139E0461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EA49AC-7F14-644D-8D1F-3577A283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76B52D-891D-974D-8733-28B34B34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37298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325FF9-43BE-F44E-B4B1-A94C25352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03BF6C-6D71-2145-ABFC-CD4626198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5DDEC1-83E5-234A-A67C-36C3276BC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4CCA3-DF68-F042-814F-84299A69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E32864-3CDD-A64A-ABD9-55780C74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D50B52-5A6E-454B-B6C1-0B8DE14C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85882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05521-F159-3B40-8B57-E74913602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179B0A-8B39-E044-B2EC-2A3298622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DDBB6D-71F4-C14A-ABD8-05E5E401B1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466CCBC-BF10-B64A-8289-82FE386D4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2ED4AC2-2EB2-AB45-A814-0D15DF222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A98B3-9382-5340-8B26-DE959F73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2509AA-5EC4-2B4D-BC55-E028BF0E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A68150-7DE2-164C-8972-DCEF8D2D1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0518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8DAE7E-A3E3-A042-A694-DC9BA426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EBDF6B5-45BC-4644-96A7-45F9A159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DC825F-A91B-0749-9D67-934DCFC62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7EFE61-4754-354B-8232-14DA33E5E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67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FC80F12-EC9A-6941-9502-5A821AD8D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043ED4B-B49F-794D-BA14-44AA6D30F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E54E0A-56B5-3242-AC71-2EF7DA35B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4810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568753-90B5-564E-A65F-7F24F59A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B48B21-C1C7-234A-8A8E-F3427FFB4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2EC5934-CDCA-4949-BC36-46BC26C26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E008BE-3827-F545-96C5-C9D634685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9A836E-086E-0B4C-A4BB-F7D9CA0C2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3A2AE8-23C4-2E44-BC2A-E9183500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07603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0355A-15E2-EA49-A52C-DFEC69E7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B13E2A0-1A15-3B45-B9A1-9B83E035A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177B4E-509E-A543-B72A-74EC12F00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FEE80C-B7EA-C446-A087-3FC832062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B81258-3329-F04D-AB06-3A79FE065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5769D8-F1FB-C748-81C1-CC357E5B5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439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675436-9673-8548-B5FD-D65B7A96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52E45D-CD64-2E4E-8406-5E2D3F98D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30C5AD-BAE2-E64B-BFBA-D6F8FE06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E625D7-B8A2-8942-A8B9-4E1FFFA3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2B18F0-C22B-4740-951D-F6321CB9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0358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97C445E-829B-1E46-9423-3899CA0B8C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364CEE-53BC-7249-ABCB-F42A84CC0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C2B06C-52C9-E843-BEB9-46FC3493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D81D0F-717C-6A46-AD77-BC282E12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0F9FF2-5B77-1E49-8ADC-0860E82A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4275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6BF841A-1261-3D47-A34F-9A7AE5CFE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E06D90-DDB4-4340-90B0-CBA09FBC8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8EDE82-369E-BD47-9805-00B8E6A44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64CBE-3DBA-414B-9CD6-575224FDC868}" type="datetimeFigureOut">
              <a:rPr lang="es-ES_tradnl" smtClean="0"/>
              <a:t>6/8/20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93017F-74F9-B940-965A-D5FE589FE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261177-8BD3-174F-8BBA-6E10B547B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D9142-2290-E849-94F4-35DD786392E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80215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274E90-5346-3D48-B1D4-F798727EC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/>
              <a:t>Prueba para fundaciond4110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C02FE9-DB40-B946-9624-D66393373A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9395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274E90-5346-3D48-B1D4-F798727EC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/>
              <a:t>Prueba </a:t>
            </a:r>
            <a:r>
              <a:rPr lang="es-ES_tradnl"/>
              <a:t>para fundaciond4110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C02FE9-DB40-B946-9624-D66393373A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/>
              <a:t>Diapositiva 2</a:t>
            </a:r>
          </a:p>
        </p:txBody>
      </p:sp>
    </p:spTree>
    <p:extLst>
      <p:ext uri="{BB962C8B-B14F-4D97-AF65-F5344CB8AC3E}">
        <p14:creationId xmlns:p14="http://schemas.microsoft.com/office/powerpoint/2010/main" val="19863972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Panorámica</PresentationFormat>
  <Paragraphs>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Prueba para fundaciond4110</vt:lpstr>
      <vt:lpstr>Prueba para fundaciond4110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 para fundaciond4110</dc:title>
  <dc:creator>celso reyes</dc:creator>
  <cp:lastModifiedBy>celso reyes</cp:lastModifiedBy>
  <cp:revision>1</cp:revision>
  <dcterms:created xsi:type="dcterms:W3CDTF">2020-08-06T21:55:17Z</dcterms:created>
  <dcterms:modified xsi:type="dcterms:W3CDTF">2020-08-06T21:56:39Z</dcterms:modified>
</cp:coreProperties>
</file>